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6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57" r:id="rId4"/>
    <p:sldId id="278" r:id="rId5"/>
    <p:sldId id="258" r:id="rId6"/>
    <p:sldId id="260" r:id="rId7"/>
    <p:sldId id="261" r:id="rId8"/>
    <p:sldId id="262" r:id="rId9"/>
    <p:sldId id="263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94660"/>
  </p:normalViewPr>
  <p:slideViewPr>
    <p:cSldViewPr>
      <p:cViewPr varScale="1">
        <p:scale>
          <a:sx n="69" d="100"/>
          <a:sy n="69" d="100"/>
        </p:scale>
        <p:origin x="-14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B4C71EC6-210F-42DE-9C53-41977AD35B3D}" type="datetimeFigureOut">
              <a:rPr lang="ru-RU" smtClean="0"/>
              <a:t>11.10.2017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2400" dirty="0" err="1" smtClean="0"/>
              <a:t>Муниципаль</a:t>
            </a:r>
            <a:r>
              <a:rPr lang="ru-RU" sz="2400" dirty="0" smtClean="0"/>
              <a:t> бюджет </a:t>
            </a:r>
            <a:r>
              <a:rPr lang="ru-RU" sz="2400" dirty="0" err="1" smtClean="0"/>
              <a:t>умумтасиль</a:t>
            </a:r>
            <a:r>
              <a:rPr lang="ru-RU" sz="2400" dirty="0" smtClean="0"/>
              <a:t> </a:t>
            </a:r>
            <a:r>
              <a:rPr lang="ru-RU" sz="2400" dirty="0" err="1" smtClean="0"/>
              <a:t>муэссеси</a:t>
            </a:r>
            <a:r>
              <a:rPr lang="ru-RU" sz="2400" dirty="0" smtClean="0"/>
              <a:t> «Зеленогорск орта </a:t>
            </a:r>
            <a:r>
              <a:rPr lang="ru-RU" sz="2400" dirty="0" err="1" smtClean="0"/>
              <a:t>мектеби</a:t>
            </a:r>
            <a:r>
              <a:rPr lang="ru-RU" sz="2400" dirty="0" smtClean="0"/>
              <a:t>»</a:t>
            </a:r>
            <a:br>
              <a:rPr lang="ru-RU" sz="2400" dirty="0" smtClean="0"/>
            </a:br>
            <a:r>
              <a:rPr lang="ru-RU" sz="2400" dirty="0" smtClean="0"/>
              <a:t>Белогорск районы </a:t>
            </a:r>
            <a:r>
              <a:rPr lang="ru-RU" sz="2400" dirty="0" err="1" smtClean="0"/>
              <a:t>Къырым</a:t>
            </a:r>
            <a:r>
              <a:rPr lang="ru-RU" sz="2400" dirty="0" smtClean="0"/>
              <a:t> </a:t>
            </a:r>
            <a:r>
              <a:rPr lang="ru-RU" sz="2400" dirty="0" err="1" smtClean="0"/>
              <a:t>Джумхуриети</a:t>
            </a:r>
            <a:r>
              <a:rPr lang="ru-RU" sz="2400" dirty="0" smtClean="0"/>
              <a:t> </a:t>
            </a: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mtClean="0"/>
              <a:t>Оджа</a:t>
            </a:r>
            <a:r>
              <a:rPr lang="ru-RU" dirty="0" smtClean="0"/>
              <a:t> </a:t>
            </a:r>
            <a:r>
              <a:rPr lang="ru-RU" dirty="0" err="1" smtClean="0"/>
              <a:t>Куртсеитова</a:t>
            </a:r>
            <a:r>
              <a:rPr lang="ru-RU" dirty="0" smtClean="0"/>
              <a:t> Венера </a:t>
            </a:r>
            <a:r>
              <a:rPr lang="ru-RU" dirty="0" err="1" smtClean="0"/>
              <a:t>Саидовна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688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1905 </a:t>
            </a:r>
            <a:r>
              <a:rPr lang="ru-RU" dirty="0" err="1" smtClean="0"/>
              <a:t>сенеси</a:t>
            </a:r>
            <a:r>
              <a:rPr lang="ru-RU" dirty="0" smtClean="0"/>
              <a:t> январь </a:t>
            </a:r>
            <a:r>
              <a:rPr lang="ru-RU" dirty="0" err="1" smtClean="0"/>
              <a:t>айындан</a:t>
            </a:r>
            <a:r>
              <a:rPr lang="ru-RU" dirty="0" smtClean="0"/>
              <a:t> </a:t>
            </a:r>
            <a:r>
              <a:rPr lang="ru-RU" dirty="0" err="1" smtClean="0"/>
              <a:t>башлап</a:t>
            </a:r>
            <a:r>
              <a:rPr lang="ru-RU" dirty="0" smtClean="0"/>
              <a:t> </a:t>
            </a:r>
            <a:r>
              <a:rPr lang="ru-RU" dirty="0" err="1" smtClean="0"/>
              <a:t>Абдурашид</a:t>
            </a:r>
            <a:r>
              <a:rPr lang="ru-RU" dirty="0" smtClean="0"/>
              <a:t> </a:t>
            </a:r>
            <a:r>
              <a:rPr lang="ru-RU" dirty="0" err="1" smtClean="0"/>
              <a:t>Медиев</a:t>
            </a:r>
            <a:r>
              <a:rPr lang="ru-RU" dirty="0" smtClean="0"/>
              <a:t> У.Ш. </a:t>
            </a:r>
            <a:r>
              <a:rPr lang="ru-RU" dirty="0" err="1" smtClean="0"/>
              <a:t>Тохтаргъазыны</a:t>
            </a:r>
            <a:r>
              <a:rPr lang="ru-RU" dirty="0" smtClean="0"/>
              <a:t> </a:t>
            </a:r>
            <a:r>
              <a:rPr lang="ru-RU" dirty="0" err="1" smtClean="0"/>
              <a:t>Къарасувбазар</a:t>
            </a:r>
            <a:r>
              <a:rPr lang="ru-RU" dirty="0" smtClean="0"/>
              <a:t> </a:t>
            </a:r>
            <a:r>
              <a:rPr lang="ru-RU" dirty="0" err="1" smtClean="0"/>
              <a:t>мектебине</a:t>
            </a:r>
            <a:r>
              <a:rPr lang="ru-RU" dirty="0" smtClean="0"/>
              <a:t> </a:t>
            </a:r>
            <a:r>
              <a:rPr lang="ru-RU" dirty="0" err="1" smtClean="0"/>
              <a:t>ишке</a:t>
            </a:r>
            <a:r>
              <a:rPr lang="ru-RU" dirty="0" smtClean="0"/>
              <a:t> </a:t>
            </a:r>
            <a:r>
              <a:rPr lang="ru-RU" dirty="0" err="1" smtClean="0"/>
              <a:t>къабул</a:t>
            </a:r>
            <a:r>
              <a:rPr lang="ru-RU" dirty="0" smtClean="0"/>
              <a:t> </a:t>
            </a:r>
            <a:r>
              <a:rPr lang="ru-RU" dirty="0" err="1" smtClean="0"/>
              <a:t>эте.Амма</a:t>
            </a:r>
            <a:r>
              <a:rPr lang="ru-RU" dirty="0" smtClean="0"/>
              <a:t> У.Ш. </a:t>
            </a:r>
            <a:r>
              <a:rPr lang="ru-RU" dirty="0" err="1" smtClean="0"/>
              <a:t>Тохтаргъазы</a:t>
            </a:r>
            <a:r>
              <a:rPr lang="ru-RU" dirty="0" smtClean="0"/>
              <a:t> </a:t>
            </a:r>
            <a:r>
              <a:rPr lang="ru-RU" dirty="0" err="1" smtClean="0"/>
              <a:t>чокъ</a:t>
            </a:r>
            <a:r>
              <a:rPr lang="ru-RU" dirty="0" smtClean="0"/>
              <a:t> </a:t>
            </a:r>
            <a:r>
              <a:rPr lang="ru-RU" dirty="0" err="1" smtClean="0"/>
              <a:t>чалышып</a:t>
            </a:r>
            <a:r>
              <a:rPr lang="ru-RU" dirty="0" smtClean="0"/>
              <a:t> </a:t>
            </a:r>
            <a:r>
              <a:rPr lang="ru-RU" dirty="0" err="1" smtClean="0"/>
              <a:t>оламады</a:t>
            </a:r>
            <a:r>
              <a:rPr lang="ru-RU" dirty="0" smtClean="0"/>
              <a:t>. </a:t>
            </a:r>
            <a:r>
              <a:rPr lang="ru-RU" dirty="0" err="1" smtClean="0"/>
              <a:t>Бунъа</a:t>
            </a:r>
            <a:r>
              <a:rPr lang="ru-RU" dirty="0" smtClean="0"/>
              <a:t> </a:t>
            </a:r>
            <a:r>
              <a:rPr lang="ru-RU" dirty="0" err="1" smtClean="0"/>
              <a:t>себеп</a:t>
            </a:r>
            <a:r>
              <a:rPr lang="ru-RU" dirty="0" smtClean="0"/>
              <a:t> </a:t>
            </a:r>
            <a:r>
              <a:rPr lang="ru-RU" dirty="0" err="1" smtClean="0"/>
              <a:t>исе</a:t>
            </a:r>
            <a:r>
              <a:rPr lang="ru-RU" dirty="0" smtClean="0"/>
              <a:t> чар </a:t>
            </a:r>
            <a:r>
              <a:rPr lang="ru-RU" dirty="0" err="1" smtClean="0"/>
              <a:t>мемурлары</a:t>
            </a:r>
            <a:r>
              <a:rPr lang="ru-RU" dirty="0" smtClean="0"/>
              <a:t>, полис </a:t>
            </a:r>
            <a:r>
              <a:rPr lang="ru-RU" dirty="0" err="1" smtClean="0"/>
              <a:t>хадимлери</a:t>
            </a:r>
            <a:r>
              <a:rPr lang="ru-RU" dirty="0" smtClean="0"/>
              <a:t>, </a:t>
            </a:r>
            <a:r>
              <a:rPr lang="ru-RU" dirty="0" err="1" smtClean="0"/>
              <a:t>оларнынъ</a:t>
            </a:r>
            <a:r>
              <a:rPr lang="ru-RU" dirty="0" smtClean="0"/>
              <a:t> </a:t>
            </a:r>
            <a:r>
              <a:rPr lang="ru-RU" dirty="0" err="1" smtClean="0"/>
              <a:t>къулакълары</a:t>
            </a:r>
            <a:r>
              <a:rPr lang="ru-RU" dirty="0" smtClean="0"/>
              <a:t> </a:t>
            </a:r>
            <a:r>
              <a:rPr lang="ru-RU" dirty="0" err="1" smtClean="0"/>
              <a:t>ири</a:t>
            </a:r>
            <a:r>
              <a:rPr lang="ru-RU" dirty="0" smtClean="0"/>
              <a:t>, </a:t>
            </a:r>
            <a:r>
              <a:rPr lang="ru-RU" dirty="0" err="1" smtClean="0"/>
              <a:t>къоллары</a:t>
            </a:r>
            <a:r>
              <a:rPr lang="ru-RU" dirty="0" smtClean="0"/>
              <a:t> </a:t>
            </a:r>
            <a:r>
              <a:rPr lang="ru-RU" dirty="0" err="1" smtClean="0"/>
              <a:t>узун</a:t>
            </a:r>
            <a:r>
              <a:rPr lang="ru-RU" dirty="0"/>
              <a:t> </a:t>
            </a:r>
            <a:r>
              <a:rPr lang="ru-RU" dirty="0" err="1" smtClean="0"/>
              <a:t>экенлиги</a:t>
            </a:r>
            <a:r>
              <a:rPr lang="ru-RU" dirty="0" smtClean="0"/>
              <a:t> </a:t>
            </a:r>
            <a:r>
              <a:rPr lang="ru-RU" dirty="0" err="1" smtClean="0"/>
              <a:t>олды</a:t>
            </a:r>
            <a:r>
              <a:rPr lang="ru-RU"/>
              <a:t>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926556"/>
            <a:ext cx="3124200" cy="21478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13929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Эдип </a:t>
            </a:r>
            <a:r>
              <a:rPr lang="ru-RU" dirty="0" err="1" smtClean="0"/>
              <a:t>эвельде</a:t>
            </a:r>
            <a:r>
              <a:rPr lang="ru-RU" dirty="0" smtClean="0"/>
              <a:t> </a:t>
            </a:r>
            <a:r>
              <a:rPr lang="ru-RU" dirty="0" err="1" smtClean="0"/>
              <a:t>чалышкъан</a:t>
            </a:r>
            <a:r>
              <a:rPr lang="ru-RU" dirty="0" smtClean="0"/>
              <a:t> </a:t>
            </a:r>
            <a:r>
              <a:rPr lang="ru-RU" dirty="0" err="1" smtClean="0"/>
              <a:t>Харджибие</a:t>
            </a:r>
            <a:r>
              <a:rPr lang="ru-RU" dirty="0" smtClean="0"/>
              <a:t> </a:t>
            </a:r>
            <a:r>
              <a:rPr lang="ru-RU" dirty="0" err="1" smtClean="0"/>
              <a:t>коюне</a:t>
            </a:r>
            <a:r>
              <a:rPr lang="ru-RU" dirty="0" smtClean="0"/>
              <a:t> </a:t>
            </a:r>
            <a:r>
              <a:rPr lang="ru-RU" dirty="0" err="1" smtClean="0"/>
              <a:t>къайтып</a:t>
            </a:r>
            <a:r>
              <a:rPr lang="ru-RU" dirty="0" smtClean="0"/>
              <a:t> </a:t>
            </a:r>
            <a:r>
              <a:rPr lang="ru-RU" dirty="0" err="1" smtClean="0"/>
              <a:t>келе</a:t>
            </a:r>
            <a:r>
              <a:rPr lang="ru-RU" dirty="0" smtClean="0"/>
              <a:t>. </a:t>
            </a:r>
            <a:r>
              <a:rPr lang="ru-RU" dirty="0" err="1" smtClean="0"/>
              <a:t>Агъасы</a:t>
            </a:r>
            <a:r>
              <a:rPr lang="ru-RU" dirty="0" smtClean="0"/>
              <a:t> </a:t>
            </a:r>
            <a:r>
              <a:rPr lang="ru-RU" dirty="0" err="1" smtClean="0"/>
              <a:t>Абибулланен</a:t>
            </a:r>
            <a:r>
              <a:rPr lang="ru-RU" dirty="0" smtClean="0"/>
              <a:t> </a:t>
            </a:r>
            <a:r>
              <a:rPr lang="ru-RU" dirty="0" err="1" smtClean="0"/>
              <a:t>къонушкъанда</a:t>
            </a:r>
            <a:r>
              <a:rPr lang="ru-RU" dirty="0" smtClean="0"/>
              <a:t> </a:t>
            </a:r>
            <a:r>
              <a:rPr lang="ru-RU" dirty="0" err="1" smtClean="0"/>
              <a:t>У.Ш.Тохътаргъазы</a:t>
            </a:r>
            <a:r>
              <a:rPr lang="ru-RU" dirty="0" smtClean="0"/>
              <a:t> </a:t>
            </a:r>
            <a:r>
              <a:rPr lang="ru-RU" dirty="0" err="1" smtClean="0"/>
              <a:t>дей</a:t>
            </a:r>
            <a:r>
              <a:rPr lang="ru-RU" dirty="0" smtClean="0"/>
              <a:t>: </a:t>
            </a:r>
            <a:r>
              <a:rPr lang="ru-RU" dirty="0" err="1" smtClean="0"/>
              <a:t>Догъру</a:t>
            </a:r>
            <a:r>
              <a:rPr lang="ru-RU" dirty="0"/>
              <a:t>.</a:t>
            </a:r>
            <a:r>
              <a:rPr lang="ru-RU" dirty="0" smtClean="0"/>
              <a:t> Сиз </a:t>
            </a:r>
            <a:r>
              <a:rPr lang="ru-RU" dirty="0" err="1" smtClean="0"/>
              <a:t>дедигинъиз</a:t>
            </a:r>
            <a:r>
              <a:rPr lang="ru-RU" dirty="0" smtClean="0"/>
              <a:t> </a:t>
            </a:r>
            <a:r>
              <a:rPr lang="ru-RU" dirty="0" err="1" smtClean="0"/>
              <a:t>киби</a:t>
            </a:r>
            <a:r>
              <a:rPr lang="ru-RU" dirty="0" smtClean="0"/>
              <a:t>, мен </a:t>
            </a:r>
            <a:r>
              <a:rPr lang="ru-RU" dirty="0" err="1" smtClean="0"/>
              <a:t>окъумышым</a:t>
            </a:r>
            <a:r>
              <a:rPr lang="ru-RU" dirty="0" smtClean="0"/>
              <a:t>. Лякин </a:t>
            </a:r>
            <a:r>
              <a:rPr lang="ru-RU" dirty="0" err="1" smtClean="0"/>
              <a:t>кучьсюзим</a:t>
            </a:r>
            <a:r>
              <a:rPr lang="ru-RU" dirty="0" err="1"/>
              <a:t>.</a:t>
            </a:r>
            <a:r>
              <a:rPr lang="ru-RU" dirty="0" err="1" smtClean="0"/>
              <a:t>Пара</a:t>
            </a:r>
            <a:r>
              <a:rPr lang="ru-RU" dirty="0" smtClean="0"/>
              <a:t> не </a:t>
            </a:r>
            <a:r>
              <a:rPr lang="ru-RU" dirty="0" err="1" smtClean="0"/>
              <a:t>сизде</a:t>
            </a:r>
            <a:r>
              <a:rPr lang="ru-RU" dirty="0" smtClean="0"/>
              <a:t> бар, не </a:t>
            </a:r>
            <a:r>
              <a:rPr lang="ru-RU" dirty="0" err="1" smtClean="0"/>
              <a:t>менде</a:t>
            </a:r>
            <a:r>
              <a:rPr lang="ru-RU" dirty="0" smtClean="0"/>
              <a:t>. </a:t>
            </a:r>
            <a:r>
              <a:rPr lang="ru-RU" dirty="0" err="1" smtClean="0"/>
              <a:t>Халкъымыз</a:t>
            </a:r>
            <a:r>
              <a:rPr lang="ru-RU" dirty="0" smtClean="0"/>
              <a:t> </a:t>
            </a:r>
            <a:r>
              <a:rPr lang="ru-RU" dirty="0" err="1" smtClean="0"/>
              <a:t>гъарип</a:t>
            </a:r>
            <a:r>
              <a:rPr lang="ru-RU" dirty="0" smtClean="0"/>
              <a:t>. </a:t>
            </a:r>
            <a:r>
              <a:rPr lang="ru-RU" dirty="0" err="1" smtClean="0"/>
              <a:t>Падишалыкъ</a:t>
            </a:r>
            <a:r>
              <a:rPr lang="ru-RU" dirty="0" smtClean="0"/>
              <a:t> оны пек </a:t>
            </a:r>
            <a:r>
              <a:rPr lang="ru-RU" dirty="0" err="1" smtClean="0"/>
              <a:t>эзгеледи</a:t>
            </a:r>
            <a:r>
              <a:rPr lang="ru-RU" dirty="0" smtClean="0"/>
              <a:t>. </a:t>
            </a:r>
            <a:r>
              <a:rPr lang="ru-RU" dirty="0" err="1" smtClean="0"/>
              <a:t>Аджайип</a:t>
            </a:r>
            <a:r>
              <a:rPr lang="ru-RU" dirty="0" smtClean="0"/>
              <a:t> </a:t>
            </a:r>
            <a:r>
              <a:rPr lang="ru-RU" dirty="0" err="1" smtClean="0"/>
              <a:t>топракълардан</a:t>
            </a:r>
            <a:r>
              <a:rPr lang="ru-RU" dirty="0" smtClean="0"/>
              <a:t> </a:t>
            </a:r>
            <a:r>
              <a:rPr lang="ru-RU" dirty="0" err="1" smtClean="0"/>
              <a:t>маърум</a:t>
            </a:r>
            <a:r>
              <a:rPr lang="ru-RU" dirty="0" smtClean="0"/>
              <a:t> </a:t>
            </a:r>
            <a:r>
              <a:rPr lang="ru-RU" dirty="0" err="1" smtClean="0"/>
              <a:t>этти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941396"/>
            <a:ext cx="3124200" cy="21182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85001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1910 </a:t>
            </a:r>
            <a:r>
              <a:rPr lang="ru-RU" dirty="0" err="1" smtClean="0"/>
              <a:t>сенеси</a:t>
            </a:r>
            <a:r>
              <a:rPr lang="ru-RU" dirty="0" smtClean="0"/>
              <a:t> «</a:t>
            </a:r>
            <a:r>
              <a:rPr lang="ru-RU" dirty="0" err="1" smtClean="0"/>
              <a:t>Налейи</a:t>
            </a:r>
            <a:r>
              <a:rPr lang="ru-RU" dirty="0" smtClean="0"/>
              <a:t> </a:t>
            </a:r>
            <a:r>
              <a:rPr lang="ru-RU" dirty="0" err="1" smtClean="0"/>
              <a:t>Къырым</a:t>
            </a:r>
            <a:r>
              <a:rPr lang="ru-RU" dirty="0" smtClean="0"/>
              <a:t>» </a:t>
            </a:r>
            <a:r>
              <a:rPr lang="ru-RU" dirty="0" err="1" smtClean="0"/>
              <a:t>дюнья</a:t>
            </a:r>
            <a:r>
              <a:rPr lang="ru-RU" dirty="0" smtClean="0"/>
              <a:t> </a:t>
            </a:r>
            <a:r>
              <a:rPr lang="ru-RU" dirty="0" err="1" smtClean="0"/>
              <a:t>юзю</a:t>
            </a:r>
            <a:r>
              <a:rPr lang="ru-RU" dirty="0" smtClean="0"/>
              <a:t> </a:t>
            </a:r>
            <a:r>
              <a:rPr lang="ru-RU" dirty="0" err="1" smtClean="0"/>
              <a:t>корьди</a:t>
            </a:r>
            <a:r>
              <a:rPr lang="ru-RU" dirty="0" smtClean="0"/>
              <a:t>. </a:t>
            </a:r>
            <a:r>
              <a:rPr lang="ru-RU" dirty="0" err="1" smtClean="0"/>
              <a:t>Бу</a:t>
            </a:r>
            <a:r>
              <a:rPr lang="ru-RU" dirty="0" smtClean="0"/>
              <a:t> </a:t>
            </a:r>
            <a:r>
              <a:rPr lang="ru-RU" dirty="0" err="1" smtClean="0"/>
              <a:t>шиирлер</a:t>
            </a:r>
            <a:r>
              <a:rPr lang="ru-RU" dirty="0" smtClean="0"/>
              <a:t> </a:t>
            </a:r>
            <a:r>
              <a:rPr lang="ru-RU" dirty="0" err="1" smtClean="0"/>
              <a:t>джыйынтыгъы</a:t>
            </a:r>
            <a:r>
              <a:rPr lang="ru-RU" dirty="0" smtClean="0"/>
              <a:t> </a:t>
            </a:r>
            <a:r>
              <a:rPr lang="ru-RU" dirty="0" err="1" smtClean="0"/>
              <a:t>джемаат</a:t>
            </a:r>
            <a:r>
              <a:rPr lang="ru-RU" dirty="0" smtClean="0"/>
              <a:t> </a:t>
            </a:r>
            <a:r>
              <a:rPr lang="ru-RU" dirty="0" err="1" smtClean="0"/>
              <a:t>тарафындан</a:t>
            </a:r>
            <a:r>
              <a:rPr lang="ru-RU" dirty="0" smtClean="0"/>
              <a:t> </a:t>
            </a:r>
            <a:r>
              <a:rPr lang="ru-RU" dirty="0" err="1" smtClean="0"/>
              <a:t>самимий</a:t>
            </a:r>
            <a:r>
              <a:rPr lang="ru-RU" dirty="0" smtClean="0"/>
              <a:t> </a:t>
            </a:r>
            <a:r>
              <a:rPr lang="ru-RU" dirty="0" err="1" smtClean="0"/>
              <a:t>къаршыланып</a:t>
            </a:r>
            <a:r>
              <a:rPr lang="ru-RU" dirty="0" smtClean="0"/>
              <a:t> </a:t>
            </a:r>
            <a:r>
              <a:rPr lang="ru-RU" dirty="0" err="1" smtClean="0"/>
              <a:t>алынмасы</a:t>
            </a:r>
            <a:r>
              <a:rPr lang="ru-RU" dirty="0" smtClean="0"/>
              <a:t> </a:t>
            </a:r>
            <a:r>
              <a:rPr lang="ru-RU" dirty="0" err="1" smtClean="0"/>
              <a:t>ве</a:t>
            </a:r>
            <a:r>
              <a:rPr lang="ru-RU" dirty="0" smtClean="0"/>
              <a:t> У.Ш. </a:t>
            </a:r>
            <a:r>
              <a:rPr lang="ru-RU" dirty="0" err="1" smtClean="0"/>
              <a:t>Тохтаргъазынынъ</a:t>
            </a:r>
            <a:r>
              <a:rPr lang="ru-RU" dirty="0" smtClean="0"/>
              <a:t> </a:t>
            </a:r>
            <a:r>
              <a:rPr lang="ru-RU" dirty="0" err="1" smtClean="0"/>
              <a:t>яратыджылыгъыны</a:t>
            </a:r>
            <a:r>
              <a:rPr lang="ru-RU" dirty="0" smtClean="0"/>
              <a:t> </a:t>
            </a:r>
            <a:r>
              <a:rPr lang="ru-RU" dirty="0" err="1" smtClean="0"/>
              <a:t>тувгъан</a:t>
            </a:r>
            <a:r>
              <a:rPr lang="ru-RU" dirty="0" smtClean="0"/>
              <a:t> </a:t>
            </a:r>
            <a:r>
              <a:rPr lang="ru-RU" dirty="0" err="1" smtClean="0"/>
              <a:t>ульке</a:t>
            </a:r>
            <a:r>
              <a:rPr lang="ru-RU" dirty="0" smtClean="0"/>
              <a:t> </a:t>
            </a:r>
            <a:r>
              <a:rPr lang="ru-RU" dirty="0" err="1" smtClean="0"/>
              <a:t>черчивесинден</a:t>
            </a:r>
            <a:r>
              <a:rPr lang="ru-RU" dirty="0" smtClean="0"/>
              <a:t> </a:t>
            </a:r>
            <a:r>
              <a:rPr lang="ru-RU" dirty="0" err="1" smtClean="0"/>
              <a:t>чыкъып,дигер</a:t>
            </a:r>
            <a:r>
              <a:rPr lang="ru-RU" dirty="0" smtClean="0"/>
              <a:t> </a:t>
            </a:r>
            <a:r>
              <a:rPr lang="ru-RU" dirty="0" err="1" smtClean="0"/>
              <a:t>улькелерге</a:t>
            </a:r>
            <a:r>
              <a:rPr lang="ru-RU" dirty="0" smtClean="0"/>
              <a:t> де </a:t>
            </a:r>
            <a:r>
              <a:rPr lang="ru-RU" dirty="0" err="1" smtClean="0"/>
              <a:t>даркъамасы</a:t>
            </a:r>
            <a:r>
              <a:rPr lang="ru-RU" dirty="0" smtClean="0"/>
              <a:t>, </a:t>
            </a:r>
            <a:r>
              <a:rPr lang="ru-RU" dirty="0" err="1" smtClean="0"/>
              <a:t>онынъ</a:t>
            </a:r>
            <a:r>
              <a:rPr lang="ru-RU" dirty="0" smtClean="0"/>
              <a:t> </a:t>
            </a:r>
            <a:r>
              <a:rPr lang="ru-RU" dirty="0" err="1" smtClean="0"/>
              <a:t>улу</a:t>
            </a:r>
            <a:r>
              <a:rPr lang="ru-RU" dirty="0" smtClean="0"/>
              <a:t> татар </a:t>
            </a:r>
            <a:r>
              <a:rPr lang="ru-RU" dirty="0" err="1" smtClean="0"/>
              <a:t>шаири</a:t>
            </a:r>
            <a:r>
              <a:rPr lang="ru-RU" dirty="0" smtClean="0"/>
              <a:t> Абдулла </a:t>
            </a:r>
            <a:r>
              <a:rPr lang="ru-RU" dirty="0" err="1" smtClean="0"/>
              <a:t>Токъайнен</a:t>
            </a:r>
            <a:r>
              <a:rPr lang="ru-RU" dirty="0" smtClean="0"/>
              <a:t> </a:t>
            </a:r>
            <a:r>
              <a:rPr lang="ru-RU" dirty="0" err="1" smtClean="0"/>
              <a:t>мектюплешмеси</a:t>
            </a:r>
            <a:r>
              <a:rPr lang="ru-RU" dirty="0" smtClean="0"/>
              <a:t> ,</a:t>
            </a:r>
            <a:r>
              <a:rPr lang="ru-RU" dirty="0" err="1" smtClean="0"/>
              <a:t>иджадий</a:t>
            </a:r>
            <a:r>
              <a:rPr lang="ru-RU" dirty="0" smtClean="0"/>
              <a:t> </a:t>
            </a:r>
            <a:r>
              <a:rPr lang="ru-RU" dirty="0" err="1" smtClean="0"/>
              <a:t>алякъасы</a:t>
            </a:r>
            <a:r>
              <a:rPr lang="ru-RU" dirty="0" smtClean="0"/>
              <a:t> </a:t>
            </a:r>
            <a:r>
              <a:rPr lang="ru-RU" dirty="0" err="1" smtClean="0"/>
              <a:t>мисалинде</a:t>
            </a:r>
            <a:r>
              <a:rPr lang="ru-RU" dirty="0" smtClean="0"/>
              <a:t> </a:t>
            </a:r>
            <a:r>
              <a:rPr lang="ru-RU" dirty="0" err="1" smtClean="0"/>
              <a:t>тасвир</a:t>
            </a:r>
            <a:r>
              <a:rPr lang="ru-RU" dirty="0" smtClean="0"/>
              <a:t> этиле.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276872"/>
            <a:ext cx="2880320" cy="3157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364088" y="2708920"/>
            <a:ext cx="21316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У.Ш.Тохтаргъазы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423238" y="3892406"/>
            <a:ext cx="20133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/>
              <a:t>Налейи</a:t>
            </a:r>
            <a:r>
              <a:rPr lang="ru-RU" dirty="0" smtClean="0"/>
              <a:t> </a:t>
            </a:r>
            <a:r>
              <a:rPr lang="ru-RU" dirty="0" err="1" smtClean="0"/>
              <a:t>Къырым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044899" y="4395841"/>
            <a:ext cx="7986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/>
              <a:t>1910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872721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Озь</a:t>
            </a:r>
            <a:r>
              <a:rPr lang="ru-RU" dirty="0" smtClean="0"/>
              <a:t>  </a:t>
            </a:r>
            <a:r>
              <a:rPr lang="ru-RU" dirty="0" err="1" smtClean="0"/>
              <a:t>деврининъ</a:t>
            </a:r>
            <a:r>
              <a:rPr lang="ru-RU" dirty="0" smtClean="0"/>
              <a:t> </a:t>
            </a:r>
            <a:r>
              <a:rPr lang="ru-RU" dirty="0" err="1" smtClean="0"/>
              <a:t>векили</a:t>
            </a:r>
            <a:r>
              <a:rPr lang="ru-RU" dirty="0" smtClean="0"/>
              <a:t> </a:t>
            </a:r>
            <a:r>
              <a:rPr lang="ru-RU" dirty="0" err="1" smtClean="0"/>
              <a:t>олгъан</a:t>
            </a:r>
            <a:r>
              <a:rPr lang="ru-RU" dirty="0" smtClean="0"/>
              <a:t> У.Ш. </a:t>
            </a:r>
            <a:r>
              <a:rPr lang="ru-RU" dirty="0" err="1" smtClean="0"/>
              <a:t>Тохтаргъазы</a:t>
            </a:r>
            <a:r>
              <a:rPr lang="ru-RU" dirty="0" smtClean="0"/>
              <a:t> </a:t>
            </a:r>
            <a:r>
              <a:rPr lang="ru-RU" dirty="0" err="1" smtClean="0"/>
              <a:t>чешит</a:t>
            </a:r>
            <a:r>
              <a:rPr lang="ru-RU" dirty="0" smtClean="0"/>
              <a:t> </a:t>
            </a:r>
            <a:r>
              <a:rPr lang="ru-RU" dirty="0" err="1" smtClean="0"/>
              <a:t>вазиетлерде</a:t>
            </a:r>
            <a:r>
              <a:rPr lang="ru-RU" dirty="0" smtClean="0"/>
              <a:t> </a:t>
            </a:r>
            <a:r>
              <a:rPr lang="ru-RU" dirty="0" err="1" smtClean="0"/>
              <a:t>булуна</a:t>
            </a:r>
            <a:r>
              <a:rPr lang="ru-RU" dirty="0" smtClean="0"/>
              <a:t> </a:t>
            </a:r>
            <a:r>
              <a:rPr lang="ru-RU" dirty="0" err="1" smtClean="0"/>
              <a:t>этрафындаки</a:t>
            </a:r>
            <a:r>
              <a:rPr lang="ru-RU" dirty="0" smtClean="0"/>
              <a:t> </a:t>
            </a:r>
            <a:r>
              <a:rPr lang="ru-RU" dirty="0" err="1" smtClean="0"/>
              <a:t>дешитли</a:t>
            </a:r>
            <a:r>
              <a:rPr lang="ru-RU" dirty="0" smtClean="0"/>
              <a:t> </a:t>
            </a:r>
            <a:r>
              <a:rPr lang="ru-RU" dirty="0" err="1" smtClean="0"/>
              <a:t>вакъиаларнынъ</a:t>
            </a:r>
            <a:r>
              <a:rPr lang="ru-RU" dirty="0" smtClean="0"/>
              <a:t> </a:t>
            </a:r>
            <a:r>
              <a:rPr lang="ru-RU" dirty="0" err="1" smtClean="0"/>
              <a:t>черчивесинден</a:t>
            </a:r>
            <a:r>
              <a:rPr lang="ru-RU" dirty="0" smtClean="0"/>
              <a:t> </a:t>
            </a:r>
            <a:r>
              <a:rPr lang="ru-RU" dirty="0" err="1" smtClean="0"/>
              <a:t>пытракълы</a:t>
            </a:r>
            <a:r>
              <a:rPr lang="ru-RU" dirty="0" smtClean="0"/>
              <a:t> </a:t>
            </a:r>
            <a:r>
              <a:rPr lang="ru-RU" dirty="0" err="1" smtClean="0"/>
              <a:t>суаллерге</a:t>
            </a:r>
            <a:r>
              <a:rPr lang="ru-RU" dirty="0" smtClean="0"/>
              <a:t>, </a:t>
            </a:r>
            <a:r>
              <a:rPr lang="ru-RU" dirty="0" err="1" smtClean="0"/>
              <a:t>юрегини</a:t>
            </a:r>
            <a:r>
              <a:rPr lang="ru-RU" dirty="0" smtClean="0"/>
              <a:t> </a:t>
            </a:r>
            <a:r>
              <a:rPr lang="ru-RU" dirty="0" err="1" smtClean="0"/>
              <a:t>хырпалагъан</a:t>
            </a:r>
            <a:r>
              <a:rPr lang="ru-RU" dirty="0" smtClean="0"/>
              <a:t> </a:t>
            </a:r>
            <a:r>
              <a:rPr lang="ru-RU" dirty="0" err="1" smtClean="0"/>
              <a:t>меселелерге</a:t>
            </a:r>
            <a:r>
              <a:rPr lang="ru-RU" dirty="0" smtClean="0"/>
              <a:t> </a:t>
            </a:r>
            <a:r>
              <a:rPr lang="ru-RU" dirty="0" err="1" smtClean="0"/>
              <a:t>джевап</a:t>
            </a:r>
            <a:r>
              <a:rPr lang="ru-RU" dirty="0" smtClean="0"/>
              <a:t> </a:t>
            </a:r>
            <a:r>
              <a:rPr lang="ru-RU" dirty="0" err="1" smtClean="0"/>
              <a:t>тапамай</a:t>
            </a:r>
            <a:r>
              <a:rPr lang="ru-RU" dirty="0"/>
              <a:t> </a:t>
            </a:r>
            <a:r>
              <a:rPr lang="ru-RU" dirty="0" err="1" smtClean="0"/>
              <a:t>кедерлене</a:t>
            </a:r>
            <a:r>
              <a:rPr lang="ru-RU" dirty="0" smtClean="0"/>
              <a:t> . </a:t>
            </a:r>
            <a:r>
              <a:rPr lang="ru-RU" dirty="0" err="1" smtClean="0"/>
              <a:t>Иште</a:t>
            </a:r>
            <a:r>
              <a:rPr lang="ru-RU" dirty="0" smtClean="0"/>
              <a:t> </a:t>
            </a:r>
            <a:r>
              <a:rPr lang="ru-RU" dirty="0" err="1" smtClean="0"/>
              <a:t>бу</a:t>
            </a:r>
            <a:r>
              <a:rPr lang="ru-RU" dirty="0" smtClean="0"/>
              <a:t> </a:t>
            </a:r>
            <a:r>
              <a:rPr lang="ru-RU" dirty="0" err="1" smtClean="0"/>
              <a:t>суаллерге</a:t>
            </a:r>
            <a:r>
              <a:rPr lang="ru-RU" dirty="0" smtClean="0"/>
              <a:t> </a:t>
            </a:r>
            <a:r>
              <a:rPr lang="ru-RU" dirty="0" err="1" smtClean="0"/>
              <a:t>джевап</a:t>
            </a:r>
            <a:r>
              <a:rPr lang="ru-RU" dirty="0" smtClean="0"/>
              <a:t> </a:t>
            </a:r>
            <a:r>
              <a:rPr lang="ru-RU" dirty="0" err="1" smtClean="0"/>
              <a:t>араштырувнынъ</a:t>
            </a:r>
            <a:r>
              <a:rPr lang="ru-RU" dirty="0" smtClean="0"/>
              <a:t> </a:t>
            </a:r>
            <a:r>
              <a:rPr lang="ru-RU" dirty="0" err="1" smtClean="0"/>
              <a:t>махсулы</a:t>
            </a:r>
            <a:r>
              <a:rPr lang="ru-RU" dirty="0" smtClean="0"/>
              <a:t> </a:t>
            </a:r>
            <a:r>
              <a:rPr lang="ru-RU" dirty="0" err="1" smtClean="0"/>
              <a:t>оларакъ</a:t>
            </a:r>
            <a:r>
              <a:rPr lang="ru-RU" dirty="0" smtClean="0"/>
              <a:t> «</a:t>
            </a:r>
            <a:r>
              <a:rPr lang="ru-RU" dirty="0" err="1" smtClean="0"/>
              <a:t>Моллалар</a:t>
            </a:r>
            <a:r>
              <a:rPr lang="ru-RU" dirty="0" smtClean="0"/>
              <a:t> проекты» </a:t>
            </a:r>
            <a:r>
              <a:rPr lang="ru-RU" dirty="0" err="1" smtClean="0"/>
              <a:t>пьесасы</a:t>
            </a:r>
            <a:r>
              <a:rPr lang="ru-RU" dirty="0" smtClean="0"/>
              <a:t>, «</a:t>
            </a:r>
            <a:r>
              <a:rPr lang="ru-RU" dirty="0" err="1" smtClean="0"/>
              <a:t>Саадет</a:t>
            </a:r>
            <a:r>
              <a:rPr lang="ru-RU" dirty="0" smtClean="0"/>
              <a:t> </a:t>
            </a:r>
            <a:r>
              <a:rPr lang="ru-RU" dirty="0" err="1" smtClean="0"/>
              <a:t>адасы</a:t>
            </a:r>
            <a:r>
              <a:rPr lang="ru-RU" dirty="0" smtClean="0"/>
              <a:t>» романы </a:t>
            </a:r>
            <a:r>
              <a:rPr lang="ru-RU" dirty="0" err="1" smtClean="0"/>
              <a:t>догъа</a:t>
            </a:r>
            <a:r>
              <a:rPr lang="ru-RU" dirty="0" smtClean="0"/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8480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dirty="0" err="1" smtClean="0"/>
              <a:t>Усеин</a:t>
            </a:r>
            <a:r>
              <a:rPr lang="ru-RU" dirty="0" smtClean="0"/>
              <a:t> Шамиль </a:t>
            </a:r>
            <a:r>
              <a:rPr lang="ru-RU" dirty="0" err="1" smtClean="0"/>
              <a:t>Тохтаргъазынынъ</a:t>
            </a:r>
            <a:r>
              <a:rPr lang="ru-RU" dirty="0" smtClean="0"/>
              <a:t> </a:t>
            </a:r>
            <a:r>
              <a:rPr lang="ru-RU" dirty="0" err="1" smtClean="0"/>
              <a:t>асырлар</a:t>
            </a:r>
            <a:r>
              <a:rPr lang="ru-RU" dirty="0" smtClean="0"/>
              <a:t> </a:t>
            </a:r>
            <a:r>
              <a:rPr lang="ru-RU" dirty="0" err="1" smtClean="0"/>
              <a:t>девамында</a:t>
            </a:r>
            <a:r>
              <a:rPr lang="ru-RU" dirty="0" smtClean="0"/>
              <a:t> </a:t>
            </a:r>
            <a:r>
              <a:rPr lang="ru-RU" dirty="0" err="1" smtClean="0"/>
              <a:t>инсан</a:t>
            </a:r>
            <a:r>
              <a:rPr lang="ru-RU" dirty="0" smtClean="0"/>
              <a:t> </a:t>
            </a:r>
            <a:r>
              <a:rPr lang="ru-RU" dirty="0" err="1" smtClean="0"/>
              <a:t>анъынен</a:t>
            </a:r>
            <a:r>
              <a:rPr lang="ru-RU" dirty="0" smtClean="0"/>
              <a:t> </a:t>
            </a:r>
            <a:r>
              <a:rPr lang="ru-RU" dirty="0" err="1" smtClean="0"/>
              <a:t>багълы</a:t>
            </a:r>
            <a:r>
              <a:rPr lang="ru-RU" dirty="0" smtClean="0"/>
              <a:t>, </a:t>
            </a:r>
            <a:r>
              <a:rPr lang="ru-RU" dirty="0" err="1" smtClean="0"/>
              <a:t>кудретли</a:t>
            </a:r>
            <a:r>
              <a:rPr lang="ru-RU" dirty="0" smtClean="0"/>
              <a:t> </a:t>
            </a:r>
            <a:r>
              <a:rPr lang="ru-RU" dirty="0" err="1" smtClean="0"/>
              <a:t>къанунларыны</a:t>
            </a:r>
            <a:r>
              <a:rPr lang="ru-RU" dirty="0" smtClean="0"/>
              <a:t> </a:t>
            </a:r>
            <a:r>
              <a:rPr lang="ru-RU" dirty="0" err="1" smtClean="0"/>
              <a:t>бильмеге</a:t>
            </a:r>
            <a:r>
              <a:rPr lang="ru-RU" dirty="0" smtClean="0"/>
              <a:t> </a:t>
            </a:r>
            <a:r>
              <a:rPr lang="ru-RU" dirty="0" err="1" smtClean="0"/>
              <a:t>интылув</a:t>
            </a:r>
            <a:r>
              <a:rPr lang="ru-RU" dirty="0" smtClean="0"/>
              <a:t> </a:t>
            </a:r>
            <a:r>
              <a:rPr lang="ru-RU" dirty="0" err="1"/>
              <a:t>ё</a:t>
            </a:r>
            <a:r>
              <a:rPr lang="ru-RU" dirty="0" err="1" smtClean="0"/>
              <a:t>лундаки</a:t>
            </a:r>
            <a:r>
              <a:rPr lang="ru-RU" dirty="0" smtClean="0"/>
              <a:t> </a:t>
            </a:r>
            <a:r>
              <a:rPr lang="ru-RU" dirty="0" err="1" smtClean="0"/>
              <a:t>драмасы</a:t>
            </a:r>
            <a:r>
              <a:rPr lang="ru-RU" dirty="0" smtClean="0"/>
              <a:t> , </a:t>
            </a:r>
            <a:r>
              <a:rPr lang="ru-RU" dirty="0" err="1" smtClean="0"/>
              <a:t>омюрининъ</a:t>
            </a:r>
            <a:r>
              <a:rPr lang="ru-RU" dirty="0" smtClean="0"/>
              <a:t> </a:t>
            </a:r>
            <a:r>
              <a:rPr lang="ru-RU" dirty="0" err="1" smtClean="0"/>
              <a:t>фаджиасы</a:t>
            </a:r>
            <a:r>
              <a:rPr lang="ru-RU" dirty="0" smtClean="0"/>
              <a:t> </a:t>
            </a:r>
            <a:r>
              <a:rPr lang="ru-RU" dirty="0" err="1" smtClean="0"/>
              <a:t>олды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23160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Тохтаргъазынынъ</a:t>
            </a:r>
            <a:r>
              <a:rPr lang="ru-RU" dirty="0" smtClean="0"/>
              <a:t> </a:t>
            </a:r>
            <a:r>
              <a:rPr lang="ru-RU" dirty="0" err="1" smtClean="0"/>
              <a:t>озю</a:t>
            </a:r>
            <a:r>
              <a:rPr lang="ru-RU" dirty="0" smtClean="0"/>
              <a:t> </a:t>
            </a:r>
            <a:r>
              <a:rPr lang="ru-RU" dirty="0" err="1" smtClean="0"/>
              <a:t>акъкъында</a:t>
            </a:r>
            <a:r>
              <a:rPr lang="ru-RU" dirty="0" smtClean="0"/>
              <a:t> да </a:t>
            </a:r>
            <a:r>
              <a:rPr lang="ru-RU" dirty="0" err="1" smtClean="0"/>
              <a:t>шойле</a:t>
            </a:r>
            <a:r>
              <a:rPr lang="ru-RU" dirty="0" smtClean="0"/>
              <a:t> </a:t>
            </a:r>
            <a:r>
              <a:rPr lang="ru-RU" dirty="0" err="1" smtClean="0"/>
              <a:t>демек</a:t>
            </a:r>
            <a:r>
              <a:rPr lang="ru-RU" dirty="0" smtClean="0"/>
              <a:t> </a:t>
            </a:r>
            <a:r>
              <a:rPr lang="ru-RU" dirty="0" err="1" smtClean="0"/>
              <a:t>мумкюн</a:t>
            </a:r>
            <a:r>
              <a:rPr lang="ru-RU" dirty="0" smtClean="0"/>
              <a:t>. </a:t>
            </a:r>
            <a:r>
              <a:rPr lang="ru-RU" dirty="0" err="1" smtClean="0"/>
              <a:t>Менълибейнинъ</a:t>
            </a:r>
            <a:r>
              <a:rPr lang="ru-RU" dirty="0" smtClean="0"/>
              <a:t> </a:t>
            </a:r>
            <a:r>
              <a:rPr lang="ru-RU" dirty="0" err="1" smtClean="0"/>
              <a:t>эвинде</a:t>
            </a:r>
            <a:r>
              <a:rPr lang="ru-RU" dirty="0" smtClean="0"/>
              <a:t> </a:t>
            </a:r>
            <a:r>
              <a:rPr lang="ru-RU" dirty="0" err="1" smtClean="0"/>
              <a:t>озь</a:t>
            </a:r>
            <a:r>
              <a:rPr lang="ru-RU" dirty="0" smtClean="0"/>
              <a:t> </a:t>
            </a:r>
            <a:r>
              <a:rPr lang="ru-RU" dirty="0" err="1" smtClean="0"/>
              <a:t>душманынен</a:t>
            </a:r>
            <a:r>
              <a:rPr lang="ru-RU" dirty="0" smtClean="0"/>
              <a:t> </a:t>
            </a:r>
            <a:r>
              <a:rPr lang="ru-RU" dirty="0" err="1" smtClean="0"/>
              <a:t>юзь-юзьге</a:t>
            </a:r>
            <a:r>
              <a:rPr lang="ru-RU" dirty="0" smtClean="0"/>
              <a:t> </a:t>
            </a:r>
            <a:r>
              <a:rPr lang="ru-RU" dirty="0" err="1" smtClean="0"/>
              <a:t>отургъан</a:t>
            </a:r>
            <a:r>
              <a:rPr lang="ru-RU" dirty="0" smtClean="0"/>
              <a:t> </a:t>
            </a:r>
            <a:r>
              <a:rPr lang="ru-RU" dirty="0" err="1" smtClean="0"/>
              <a:t>вакъытта</a:t>
            </a:r>
            <a:r>
              <a:rPr lang="ru-RU" dirty="0" smtClean="0"/>
              <a:t> </a:t>
            </a:r>
            <a:r>
              <a:rPr lang="ru-RU" dirty="0" err="1" smtClean="0"/>
              <a:t>Тохтаргъазынынъ</a:t>
            </a:r>
            <a:r>
              <a:rPr lang="ru-RU" dirty="0" smtClean="0"/>
              <a:t> </a:t>
            </a:r>
            <a:r>
              <a:rPr lang="ru-RU" dirty="0" err="1" smtClean="0"/>
              <a:t>айткъан</a:t>
            </a:r>
            <a:r>
              <a:rPr lang="ru-RU" dirty="0" smtClean="0"/>
              <a:t> </a:t>
            </a:r>
            <a:r>
              <a:rPr lang="ru-RU" dirty="0" err="1" smtClean="0"/>
              <a:t>сезлери</a:t>
            </a:r>
            <a:r>
              <a:rPr lang="ru-RU" dirty="0" smtClean="0"/>
              <a:t> </a:t>
            </a:r>
            <a:r>
              <a:rPr lang="ru-RU" dirty="0" err="1" smtClean="0"/>
              <a:t>онынъ</a:t>
            </a:r>
            <a:r>
              <a:rPr lang="ru-RU" dirty="0" smtClean="0"/>
              <a:t> </a:t>
            </a:r>
            <a:r>
              <a:rPr lang="ru-RU" dirty="0" err="1" smtClean="0"/>
              <a:t>дюньягъа</a:t>
            </a:r>
            <a:r>
              <a:rPr lang="ru-RU" dirty="0" smtClean="0"/>
              <a:t> </a:t>
            </a:r>
            <a:r>
              <a:rPr lang="ru-RU" dirty="0" err="1" smtClean="0"/>
              <a:t>бакъышынынъ</a:t>
            </a:r>
            <a:r>
              <a:rPr lang="ru-RU" dirty="0" smtClean="0"/>
              <a:t> </a:t>
            </a:r>
            <a:r>
              <a:rPr lang="ru-RU" dirty="0" err="1" smtClean="0"/>
              <a:t>ачыкълыгъыны</a:t>
            </a:r>
            <a:r>
              <a:rPr lang="ru-RU" dirty="0" smtClean="0"/>
              <a:t> </a:t>
            </a:r>
            <a:r>
              <a:rPr lang="ru-RU" dirty="0" err="1" smtClean="0"/>
              <a:t>тасдикълай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4276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«Сиз </a:t>
            </a:r>
            <a:r>
              <a:rPr lang="ru-RU" dirty="0" err="1" smtClean="0"/>
              <a:t>Менълибей</a:t>
            </a:r>
            <a:r>
              <a:rPr lang="ru-RU" dirty="0" smtClean="0"/>
              <a:t>, </a:t>
            </a:r>
            <a:r>
              <a:rPr lang="ru-RU" dirty="0" err="1" smtClean="0"/>
              <a:t>уфакъ</a:t>
            </a:r>
            <a:r>
              <a:rPr lang="ru-RU" dirty="0" smtClean="0"/>
              <a:t> </a:t>
            </a:r>
            <a:r>
              <a:rPr lang="ru-RU" dirty="0" err="1" smtClean="0"/>
              <a:t>адамсынъыз</a:t>
            </a:r>
            <a:r>
              <a:rPr lang="ru-RU" dirty="0" smtClean="0"/>
              <a:t>, - </a:t>
            </a:r>
            <a:r>
              <a:rPr lang="ru-RU" dirty="0" err="1" smtClean="0"/>
              <a:t>дей</a:t>
            </a:r>
            <a:r>
              <a:rPr lang="ru-RU" dirty="0"/>
              <a:t> </a:t>
            </a:r>
            <a:r>
              <a:rPr lang="ru-RU" dirty="0" smtClean="0"/>
              <a:t>о </a:t>
            </a:r>
            <a:r>
              <a:rPr lang="ru-RU" dirty="0" err="1" smtClean="0"/>
              <a:t>эвнинъ</a:t>
            </a:r>
            <a:r>
              <a:rPr lang="ru-RU" dirty="0" smtClean="0"/>
              <a:t> </a:t>
            </a:r>
            <a:r>
              <a:rPr lang="ru-RU" dirty="0" err="1" smtClean="0"/>
              <a:t>саибине</a:t>
            </a:r>
            <a:r>
              <a:rPr lang="ru-RU" dirty="0" smtClean="0"/>
              <a:t>.</a:t>
            </a:r>
          </a:p>
          <a:p>
            <a:pPr indent="0">
              <a:buNone/>
            </a:pPr>
            <a:r>
              <a:rPr lang="ru-RU" dirty="0" smtClean="0"/>
              <a:t>      - </a:t>
            </a:r>
            <a:r>
              <a:rPr lang="ru-RU" dirty="0" err="1" smtClean="0"/>
              <a:t>Къолунъыздан</a:t>
            </a:r>
            <a:r>
              <a:rPr lang="ru-RU" dirty="0" smtClean="0"/>
              <a:t> </a:t>
            </a:r>
            <a:r>
              <a:rPr lang="ru-RU" dirty="0" err="1" smtClean="0"/>
              <a:t>кельген</a:t>
            </a:r>
            <a:r>
              <a:rPr lang="ru-RU" dirty="0" smtClean="0"/>
              <a:t> </a:t>
            </a:r>
            <a:r>
              <a:rPr lang="ru-RU" dirty="0" err="1" smtClean="0"/>
              <a:t>иш</a:t>
            </a:r>
            <a:r>
              <a:rPr lang="ru-RU" dirty="0" smtClean="0"/>
              <a:t> </a:t>
            </a:r>
            <a:r>
              <a:rPr lang="ru-RU" dirty="0" err="1" smtClean="0"/>
              <a:t>хамут</a:t>
            </a:r>
            <a:r>
              <a:rPr lang="ru-RU" dirty="0" smtClean="0"/>
              <a:t> </a:t>
            </a:r>
            <a:r>
              <a:rPr lang="ru-RU" dirty="0" err="1" smtClean="0"/>
              <a:t>тикмек</a:t>
            </a:r>
            <a:r>
              <a:rPr lang="ru-RU" dirty="0" smtClean="0"/>
              <a:t>. </a:t>
            </a:r>
            <a:r>
              <a:rPr lang="ru-RU" dirty="0" err="1" smtClean="0"/>
              <a:t>Койде</a:t>
            </a:r>
            <a:r>
              <a:rPr lang="ru-RU" dirty="0" smtClean="0"/>
              <a:t> </a:t>
            </a:r>
            <a:r>
              <a:rPr lang="ru-RU" dirty="0" err="1" smtClean="0"/>
              <a:t>кимер</a:t>
            </a:r>
            <a:r>
              <a:rPr lang="ru-RU" dirty="0" smtClean="0"/>
              <a:t> </a:t>
            </a:r>
            <a:r>
              <a:rPr lang="ru-RU" dirty="0" err="1" smtClean="0"/>
              <a:t>адамлар</a:t>
            </a:r>
            <a:r>
              <a:rPr lang="ru-RU" dirty="0" smtClean="0"/>
              <a:t> </a:t>
            </a:r>
            <a:r>
              <a:rPr lang="ru-RU" dirty="0" err="1" smtClean="0"/>
              <a:t>сизге</a:t>
            </a:r>
            <a:r>
              <a:rPr lang="ru-RU" dirty="0" smtClean="0"/>
              <a:t> , </a:t>
            </a:r>
            <a:r>
              <a:rPr lang="ru-RU" dirty="0" err="1" smtClean="0"/>
              <a:t>Менълибей</a:t>
            </a:r>
            <a:r>
              <a:rPr lang="ru-RU" dirty="0" smtClean="0"/>
              <a:t> эфенди </a:t>
            </a:r>
            <a:r>
              <a:rPr lang="ru-RU" dirty="0" err="1" smtClean="0"/>
              <a:t>дейлер</a:t>
            </a:r>
            <a:r>
              <a:rPr lang="ru-RU" dirty="0" smtClean="0"/>
              <a:t>. </a:t>
            </a:r>
            <a:r>
              <a:rPr lang="ru-RU" dirty="0" err="1" smtClean="0"/>
              <a:t>Урьмет</a:t>
            </a:r>
            <a:r>
              <a:rPr lang="ru-RU" dirty="0" smtClean="0"/>
              <a:t> </a:t>
            </a:r>
            <a:r>
              <a:rPr lang="ru-RU" dirty="0" err="1" smtClean="0"/>
              <a:t>этип</a:t>
            </a:r>
            <a:r>
              <a:rPr lang="ru-RU" dirty="0" smtClean="0"/>
              <a:t> </a:t>
            </a:r>
            <a:r>
              <a:rPr lang="ru-RU" dirty="0" err="1" smtClean="0"/>
              <a:t>дегиль</a:t>
            </a:r>
            <a:r>
              <a:rPr lang="ru-RU" dirty="0" smtClean="0"/>
              <a:t>, </a:t>
            </a:r>
            <a:r>
              <a:rPr lang="ru-RU" dirty="0" err="1" smtClean="0"/>
              <a:t>сизден</a:t>
            </a:r>
            <a:r>
              <a:rPr lang="ru-RU" dirty="0" smtClean="0"/>
              <a:t> </a:t>
            </a:r>
            <a:r>
              <a:rPr lang="ru-RU" dirty="0" err="1" smtClean="0"/>
              <a:t>къоркъкъанлары</a:t>
            </a:r>
            <a:r>
              <a:rPr lang="ru-RU" dirty="0"/>
              <a:t> </a:t>
            </a:r>
            <a:r>
              <a:rPr lang="ru-RU" dirty="0" err="1" smtClean="0"/>
              <a:t>ичюн</a:t>
            </a:r>
            <a:r>
              <a:rPr lang="ru-RU" dirty="0" smtClean="0"/>
              <a:t>. </a:t>
            </a:r>
            <a:r>
              <a:rPr lang="ru-RU" dirty="0" err="1"/>
              <a:t>Ч</a:t>
            </a:r>
            <a:r>
              <a:rPr lang="ru-RU" dirty="0" err="1" smtClean="0"/>
              <a:t>юнки</a:t>
            </a:r>
            <a:r>
              <a:rPr lang="ru-RU" dirty="0" smtClean="0"/>
              <a:t> сиз шу </a:t>
            </a:r>
            <a:r>
              <a:rPr lang="ru-RU" dirty="0" err="1" smtClean="0"/>
              <a:t>адамнынъ</a:t>
            </a:r>
            <a:r>
              <a:rPr lang="ru-RU" dirty="0" smtClean="0"/>
              <a:t>... </a:t>
            </a:r>
          </a:p>
          <a:p>
            <a:pPr indent="0">
              <a:buNone/>
            </a:pPr>
            <a:r>
              <a:rPr lang="ru-RU" dirty="0" smtClean="0"/>
              <a:t>     - У.Ш. </a:t>
            </a:r>
            <a:r>
              <a:rPr lang="ru-RU" dirty="0" err="1" smtClean="0"/>
              <a:t>Тохтаргъазы</a:t>
            </a:r>
            <a:r>
              <a:rPr lang="ru-RU" dirty="0" smtClean="0"/>
              <a:t> </a:t>
            </a:r>
            <a:r>
              <a:rPr lang="ru-RU" dirty="0" err="1" smtClean="0"/>
              <a:t>козьлерининъ</a:t>
            </a:r>
            <a:r>
              <a:rPr lang="ru-RU" dirty="0" smtClean="0"/>
              <a:t> </a:t>
            </a:r>
            <a:r>
              <a:rPr lang="ru-RU" dirty="0" err="1" smtClean="0"/>
              <a:t>ишаретинен</a:t>
            </a:r>
            <a:r>
              <a:rPr lang="ru-RU" dirty="0" smtClean="0"/>
              <a:t> </a:t>
            </a:r>
            <a:r>
              <a:rPr lang="ru-RU" dirty="0" err="1" smtClean="0"/>
              <a:t>Эмирзакъовны</a:t>
            </a:r>
            <a:r>
              <a:rPr lang="ru-RU" dirty="0" smtClean="0"/>
              <a:t> </a:t>
            </a:r>
            <a:r>
              <a:rPr lang="ru-RU" dirty="0" err="1" smtClean="0"/>
              <a:t>косьтерди</a:t>
            </a:r>
            <a:r>
              <a:rPr lang="ru-RU" dirty="0" smtClean="0"/>
              <a:t>, - шу </a:t>
            </a:r>
            <a:r>
              <a:rPr lang="ru-RU" dirty="0" err="1" smtClean="0"/>
              <a:t>адамнынъ</a:t>
            </a:r>
            <a:r>
              <a:rPr lang="ru-RU" dirty="0" smtClean="0"/>
              <a:t> </a:t>
            </a:r>
            <a:r>
              <a:rPr lang="ru-RU" dirty="0" err="1" smtClean="0"/>
              <a:t>къуйругъысынъыз</a:t>
            </a:r>
            <a:r>
              <a:rPr lang="ru-RU" dirty="0" smtClean="0"/>
              <a:t>. </a:t>
            </a:r>
            <a:r>
              <a:rPr lang="ru-RU" dirty="0" err="1" smtClean="0"/>
              <a:t>Онынъ</a:t>
            </a:r>
            <a:r>
              <a:rPr lang="ru-RU" dirty="0" smtClean="0"/>
              <a:t> </a:t>
            </a:r>
            <a:r>
              <a:rPr lang="ru-RU" dirty="0" err="1" smtClean="0"/>
              <a:t>ичюн</a:t>
            </a:r>
            <a:r>
              <a:rPr lang="ru-RU" dirty="0" smtClean="0"/>
              <a:t> </a:t>
            </a:r>
            <a:r>
              <a:rPr lang="ru-RU" dirty="0" err="1" smtClean="0"/>
              <a:t>сизден</a:t>
            </a:r>
            <a:r>
              <a:rPr lang="ru-RU" dirty="0" smtClean="0"/>
              <a:t> </a:t>
            </a:r>
            <a:r>
              <a:rPr lang="ru-RU" dirty="0" err="1" smtClean="0"/>
              <a:t>къоркъалар</a:t>
            </a:r>
            <a:r>
              <a:rPr lang="ru-RU" dirty="0" smtClean="0"/>
              <a:t>. </a:t>
            </a:r>
            <a:r>
              <a:rPr lang="ru-RU" dirty="0" err="1"/>
              <a:t>Б</a:t>
            </a:r>
            <a:r>
              <a:rPr lang="ru-RU" dirty="0" err="1" smtClean="0"/>
              <a:t>у</a:t>
            </a:r>
            <a:r>
              <a:rPr lang="ru-RU" dirty="0" smtClean="0"/>
              <a:t> </a:t>
            </a:r>
            <a:r>
              <a:rPr lang="ru-RU" dirty="0" err="1" smtClean="0"/>
              <a:t>ерде</a:t>
            </a:r>
            <a:r>
              <a:rPr lang="ru-RU" dirty="0" smtClean="0"/>
              <a:t> </a:t>
            </a:r>
            <a:r>
              <a:rPr lang="ru-RU" dirty="0" err="1" smtClean="0"/>
              <a:t>манъа</a:t>
            </a:r>
            <a:r>
              <a:rPr lang="ru-RU" dirty="0" smtClean="0"/>
              <a:t> пек </a:t>
            </a:r>
            <a:r>
              <a:rPr lang="ru-RU" dirty="0" err="1" smtClean="0"/>
              <a:t>къычырманъыз</a:t>
            </a:r>
            <a:r>
              <a:rPr lang="ru-RU" dirty="0" smtClean="0"/>
              <a:t>. Сиз </a:t>
            </a:r>
            <a:r>
              <a:rPr lang="ru-RU" dirty="0" err="1" smtClean="0"/>
              <a:t>мени</a:t>
            </a:r>
            <a:r>
              <a:rPr lang="ru-RU" dirty="0" smtClean="0"/>
              <a:t> </a:t>
            </a:r>
            <a:r>
              <a:rPr lang="ru-RU" dirty="0" err="1" smtClean="0"/>
              <a:t>зияфетке</a:t>
            </a:r>
            <a:r>
              <a:rPr lang="ru-RU" dirty="0" smtClean="0"/>
              <a:t> </a:t>
            </a:r>
            <a:r>
              <a:rPr lang="ru-RU" dirty="0" err="1" smtClean="0"/>
              <a:t>чагъырдынъыз</a:t>
            </a:r>
            <a:r>
              <a:rPr lang="ru-RU" dirty="0" smtClean="0"/>
              <a:t>! Мен ал -</a:t>
            </a:r>
            <a:r>
              <a:rPr lang="ru-RU" dirty="0" err="1" smtClean="0"/>
              <a:t>азырда</a:t>
            </a:r>
            <a:r>
              <a:rPr lang="ru-RU" dirty="0" smtClean="0"/>
              <a:t> </a:t>
            </a:r>
            <a:r>
              <a:rPr lang="ru-RU" dirty="0" err="1" smtClean="0"/>
              <a:t>мусафирим</a:t>
            </a:r>
            <a:r>
              <a:rPr lang="ru-RU" dirty="0" smtClean="0"/>
              <a:t> 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908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Не </a:t>
            </a:r>
            <a:r>
              <a:rPr lang="ru-RU" dirty="0" err="1" smtClean="0"/>
              <a:t>къадар</a:t>
            </a:r>
            <a:r>
              <a:rPr lang="ru-RU" dirty="0"/>
              <a:t> </a:t>
            </a:r>
            <a:r>
              <a:rPr lang="ru-RU" dirty="0" err="1" smtClean="0"/>
              <a:t>муим</a:t>
            </a:r>
            <a:r>
              <a:rPr lang="ru-RU" dirty="0" smtClean="0"/>
              <a:t> </a:t>
            </a:r>
            <a:r>
              <a:rPr lang="ru-RU" dirty="0" err="1" smtClean="0"/>
              <a:t>сёзлер</a:t>
            </a:r>
            <a:r>
              <a:rPr lang="ru-RU" dirty="0" smtClean="0"/>
              <a:t>!  У.Ш. </a:t>
            </a:r>
            <a:r>
              <a:rPr lang="ru-RU" dirty="0" err="1" smtClean="0"/>
              <a:t>Тохтаргъазы</a:t>
            </a:r>
            <a:r>
              <a:rPr lang="ru-RU" dirty="0" smtClean="0"/>
              <a:t>, </a:t>
            </a:r>
            <a:r>
              <a:rPr lang="ru-RU" dirty="0" err="1" smtClean="0"/>
              <a:t>башына</a:t>
            </a:r>
            <a:r>
              <a:rPr lang="ru-RU" dirty="0" smtClean="0"/>
              <a:t> </a:t>
            </a:r>
            <a:r>
              <a:rPr lang="ru-RU" dirty="0" err="1" smtClean="0"/>
              <a:t>кельген</a:t>
            </a:r>
            <a:r>
              <a:rPr lang="ru-RU" dirty="0" smtClean="0"/>
              <a:t> </a:t>
            </a:r>
            <a:r>
              <a:rPr lang="ru-RU" dirty="0" err="1" smtClean="0"/>
              <a:t>фаджианынъ</a:t>
            </a:r>
            <a:r>
              <a:rPr lang="ru-RU" dirty="0" smtClean="0"/>
              <a:t> </a:t>
            </a:r>
            <a:r>
              <a:rPr lang="ru-RU" dirty="0" err="1" smtClean="0"/>
              <a:t>якъынлыгъыны</a:t>
            </a:r>
            <a:r>
              <a:rPr lang="ru-RU" dirty="0" smtClean="0"/>
              <a:t> </a:t>
            </a:r>
            <a:r>
              <a:rPr lang="ru-RU" dirty="0" err="1" smtClean="0"/>
              <a:t>сезген</a:t>
            </a:r>
            <a:r>
              <a:rPr lang="ru-RU" dirty="0" smtClean="0"/>
              <a:t>.</a:t>
            </a:r>
          </a:p>
          <a:p>
            <a:pPr indent="0">
              <a:buNone/>
            </a:pPr>
            <a:r>
              <a:rPr lang="ru-RU" dirty="0" smtClean="0"/>
              <a:t>  У.Ш. </a:t>
            </a:r>
            <a:r>
              <a:rPr lang="ru-RU" dirty="0" err="1" smtClean="0"/>
              <a:t>Тохтаргъазынынъ</a:t>
            </a:r>
            <a:r>
              <a:rPr lang="ru-RU" dirty="0" smtClean="0"/>
              <a:t> </a:t>
            </a:r>
            <a:r>
              <a:rPr lang="ru-RU" dirty="0" err="1" smtClean="0"/>
              <a:t>фикирлерине</a:t>
            </a:r>
            <a:r>
              <a:rPr lang="ru-RU" dirty="0" smtClean="0"/>
              <a:t> </a:t>
            </a:r>
            <a:r>
              <a:rPr lang="ru-RU" dirty="0" err="1" smtClean="0"/>
              <a:t>эмек</a:t>
            </a:r>
            <a:r>
              <a:rPr lang="ru-RU" dirty="0" smtClean="0"/>
              <a:t> </a:t>
            </a:r>
            <a:r>
              <a:rPr lang="ru-RU" dirty="0" err="1" smtClean="0"/>
              <a:t>адамлары</a:t>
            </a:r>
            <a:r>
              <a:rPr lang="ru-RU" dirty="0" smtClean="0"/>
              <a:t> </a:t>
            </a:r>
            <a:r>
              <a:rPr lang="ru-RU" dirty="0" err="1" smtClean="0"/>
              <a:t>къошулалар</a:t>
            </a:r>
            <a:r>
              <a:rPr lang="ru-RU" dirty="0" smtClean="0"/>
              <a:t>, </a:t>
            </a:r>
            <a:r>
              <a:rPr lang="ru-RU" dirty="0" err="1" smtClean="0"/>
              <a:t>лякин</a:t>
            </a:r>
            <a:r>
              <a:rPr lang="ru-RU" dirty="0" smtClean="0"/>
              <a:t> </a:t>
            </a:r>
            <a:r>
              <a:rPr lang="ru-RU" dirty="0" err="1" smtClean="0"/>
              <a:t>залымларгъа</a:t>
            </a:r>
            <a:r>
              <a:rPr lang="ru-RU" dirty="0" smtClean="0"/>
              <a:t> </a:t>
            </a:r>
            <a:r>
              <a:rPr lang="ru-RU" dirty="0" err="1" smtClean="0"/>
              <a:t>къаршы</a:t>
            </a:r>
            <a:r>
              <a:rPr lang="ru-RU" dirty="0" smtClean="0"/>
              <a:t> ,</a:t>
            </a:r>
            <a:r>
              <a:rPr lang="ru-RU" dirty="0" err="1" smtClean="0"/>
              <a:t>бу</a:t>
            </a:r>
            <a:r>
              <a:rPr lang="ru-RU" dirty="0" smtClean="0"/>
              <a:t> </a:t>
            </a:r>
            <a:r>
              <a:rPr lang="ru-RU" dirty="0" err="1" smtClean="0"/>
              <a:t>джумледен</a:t>
            </a:r>
            <a:r>
              <a:rPr lang="ru-RU" dirty="0" smtClean="0"/>
              <a:t>, </a:t>
            </a:r>
            <a:r>
              <a:rPr lang="ru-RU" dirty="0" err="1" smtClean="0"/>
              <a:t>эдипни</a:t>
            </a:r>
            <a:r>
              <a:rPr lang="ru-RU" dirty="0" smtClean="0"/>
              <a:t> </a:t>
            </a:r>
            <a:r>
              <a:rPr lang="ru-RU" dirty="0" err="1" smtClean="0"/>
              <a:t>ольдюрген</a:t>
            </a:r>
            <a:r>
              <a:rPr lang="ru-RU" dirty="0" smtClean="0"/>
              <a:t> </a:t>
            </a:r>
            <a:r>
              <a:rPr lang="ru-RU" dirty="0" err="1" smtClean="0"/>
              <a:t>байгъа</a:t>
            </a:r>
            <a:r>
              <a:rPr lang="ru-RU" dirty="0" smtClean="0"/>
              <a:t> </a:t>
            </a:r>
            <a:r>
              <a:rPr lang="ru-RU" dirty="0" err="1" smtClean="0"/>
              <a:t>къаршы</a:t>
            </a:r>
            <a:r>
              <a:rPr lang="ru-RU" dirty="0" smtClean="0"/>
              <a:t> </a:t>
            </a:r>
            <a:r>
              <a:rPr lang="ru-RU" dirty="0" err="1" smtClean="0"/>
              <a:t>силя</a:t>
            </a:r>
            <a:r>
              <a:rPr lang="ru-RU" dirty="0" smtClean="0"/>
              <a:t>  </a:t>
            </a:r>
            <a:r>
              <a:rPr lang="ru-RU" dirty="0" err="1" smtClean="0"/>
              <a:t>котерип</a:t>
            </a:r>
            <a:r>
              <a:rPr lang="ru-RU" dirty="0" smtClean="0"/>
              <a:t> </a:t>
            </a:r>
            <a:r>
              <a:rPr lang="ru-RU" dirty="0" err="1" smtClean="0"/>
              <a:t>чыкъмайлар</a:t>
            </a:r>
            <a:r>
              <a:rPr lang="ru-RU" dirty="0" smtClean="0"/>
              <a:t> 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8031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У.Ш. </a:t>
            </a:r>
            <a:r>
              <a:rPr lang="ru-RU" dirty="0" err="1" smtClean="0"/>
              <a:t>Тохтаргъазы</a:t>
            </a:r>
            <a:r>
              <a:rPr lang="ru-RU" dirty="0" smtClean="0"/>
              <a:t> </a:t>
            </a:r>
            <a:r>
              <a:rPr lang="ru-RU" dirty="0" err="1" smtClean="0"/>
              <a:t>фаджиасынынъ</a:t>
            </a:r>
            <a:r>
              <a:rPr lang="ru-RU" dirty="0" smtClean="0"/>
              <a:t> </a:t>
            </a:r>
            <a:r>
              <a:rPr lang="ru-RU" dirty="0" err="1" smtClean="0"/>
              <a:t>себеби</a:t>
            </a:r>
            <a:r>
              <a:rPr lang="ru-RU" dirty="0" smtClean="0"/>
              <a:t> </a:t>
            </a:r>
            <a:r>
              <a:rPr lang="ru-RU" dirty="0" err="1" smtClean="0"/>
              <a:t>шунда</a:t>
            </a:r>
            <a:r>
              <a:rPr lang="ru-RU" dirty="0"/>
              <a:t> </a:t>
            </a:r>
            <a:r>
              <a:rPr lang="ru-RU" dirty="0" err="1" smtClean="0"/>
              <a:t>ки</a:t>
            </a:r>
            <a:r>
              <a:rPr lang="ru-RU" dirty="0" smtClean="0"/>
              <a:t>, о </a:t>
            </a:r>
            <a:r>
              <a:rPr lang="ru-RU" dirty="0" err="1" smtClean="0"/>
              <a:t>озь</a:t>
            </a:r>
            <a:r>
              <a:rPr lang="ru-RU" dirty="0" smtClean="0"/>
              <a:t> </a:t>
            </a:r>
            <a:r>
              <a:rPr lang="ru-RU" dirty="0" err="1" smtClean="0"/>
              <a:t>дюнья</a:t>
            </a:r>
            <a:r>
              <a:rPr lang="ru-RU" dirty="0" smtClean="0"/>
              <a:t> </a:t>
            </a:r>
            <a:r>
              <a:rPr lang="ru-RU" dirty="0" err="1" smtClean="0"/>
              <a:t>бакъышында</a:t>
            </a:r>
            <a:r>
              <a:rPr lang="ru-RU" dirty="0" smtClean="0"/>
              <a:t> </a:t>
            </a:r>
            <a:r>
              <a:rPr lang="ru-RU" dirty="0" err="1" smtClean="0"/>
              <a:t>фикирли</a:t>
            </a:r>
            <a:r>
              <a:rPr lang="ru-RU" dirty="0" smtClean="0"/>
              <a:t> </a:t>
            </a:r>
            <a:r>
              <a:rPr lang="ru-RU" dirty="0" err="1" smtClean="0"/>
              <a:t>адам</a:t>
            </a:r>
            <a:r>
              <a:rPr lang="ru-RU" dirty="0" smtClean="0"/>
              <a:t> </a:t>
            </a:r>
            <a:r>
              <a:rPr lang="ru-RU" dirty="0" err="1" smtClean="0"/>
              <a:t>олып</a:t>
            </a:r>
            <a:r>
              <a:rPr lang="ru-RU" dirty="0" smtClean="0"/>
              <a:t>, </a:t>
            </a:r>
            <a:r>
              <a:rPr lang="ru-RU" dirty="0" err="1" smtClean="0"/>
              <a:t>озюнинъ</a:t>
            </a:r>
            <a:r>
              <a:rPr lang="ru-RU" dirty="0" smtClean="0"/>
              <a:t> </a:t>
            </a:r>
            <a:r>
              <a:rPr lang="ru-RU" dirty="0" err="1" smtClean="0"/>
              <a:t>курешинде</a:t>
            </a:r>
            <a:r>
              <a:rPr lang="ru-RU" dirty="0" smtClean="0"/>
              <a:t> </a:t>
            </a:r>
            <a:r>
              <a:rPr lang="ru-RU" dirty="0" err="1" smtClean="0"/>
              <a:t>халкъ</a:t>
            </a:r>
            <a:r>
              <a:rPr lang="ru-RU" dirty="0" smtClean="0"/>
              <a:t> </a:t>
            </a:r>
            <a:r>
              <a:rPr lang="ru-RU" dirty="0" err="1" smtClean="0"/>
              <a:t>къуветини</a:t>
            </a:r>
            <a:r>
              <a:rPr lang="ru-RU" dirty="0" smtClean="0"/>
              <a:t> </a:t>
            </a:r>
            <a:r>
              <a:rPr lang="ru-RU" dirty="0" err="1" smtClean="0"/>
              <a:t>ве</a:t>
            </a:r>
            <a:r>
              <a:rPr lang="ru-RU" dirty="0" smtClean="0"/>
              <a:t> </a:t>
            </a:r>
            <a:r>
              <a:rPr lang="ru-RU" dirty="0" err="1" smtClean="0"/>
              <a:t>ролюни</a:t>
            </a:r>
            <a:r>
              <a:rPr lang="ru-RU" dirty="0" smtClean="0"/>
              <a:t> </a:t>
            </a:r>
            <a:r>
              <a:rPr lang="ru-RU" dirty="0" err="1" smtClean="0"/>
              <a:t>анъламады</a:t>
            </a:r>
            <a:r>
              <a:rPr lang="ru-RU" dirty="0" smtClean="0"/>
              <a:t>, </a:t>
            </a:r>
            <a:r>
              <a:rPr lang="ru-RU" dirty="0" err="1" smtClean="0"/>
              <a:t>халкъкъа</a:t>
            </a:r>
            <a:r>
              <a:rPr lang="ru-RU" dirty="0" smtClean="0"/>
              <a:t> </a:t>
            </a:r>
            <a:r>
              <a:rPr lang="ru-RU" dirty="0" err="1" smtClean="0"/>
              <a:t>аркъа</a:t>
            </a:r>
            <a:r>
              <a:rPr lang="ru-RU" dirty="0" smtClean="0"/>
              <a:t> </a:t>
            </a:r>
            <a:r>
              <a:rPr lang="ru-RU" dirty="0" err="1" smtClean="0"/>
              <a:t>таямады</a:t>
            </a:r>
            <a:r>
              <a:rPr lang="ru-RU" dirty="0" smtClean="0"/>
              <a:t>, оны </a:t>
            </a:r>
            <a:r>
              <a:rPr lang="ru-RU" dirty="0" err="1" smtClean="0"/>
              <a:t>курешке</a:t>
            </a:r>
            <a:r>
              <a:rPr lang="ru-RU" dirty="0" smtClean="0"/>
              <a:t> </a:t>
            </a:r>
            <a:r>
              <a:rPr lang="ru-RU" dirty="0" err="1" smtClean="0"/>
              <a:t>чагъырмады</a:t>
            </a:r>
            <a:r>
              <a:rPr lang="ru-RU" dirty="0" smtClean="0"/>
              <a:t>, </a:t>
            </a:r>
            <a:r>
              <a:rPr lang="ru-RU" dirty="0" err="1" smtClean="0"/>
              <a:t>халкънен</a:t>
            </a:r>
            <a:r>
              <a:rPr lang="ru-RU" dirty="0" smtClean="0"/>
              <a:t> </a:t>
            </a:r>
            <a:r>
              <a:rPr lang="ru-RU" dirty="0" err="1" smtClean="0"/>
              <a:t>сыкъы</a:t>
            </a:r>
            <a:r>
              <a:rPr lang="ru-RU" dirty="0" smtClean="0"/>
              <a:t> </a:t>
            </a:r>
            <a:r>
              <a:rPr lang="ru-RU" dirty="0" err="1" smtClean="0"/>
              <a:t>багъланмады</a:t>
            </a:r>
            <a:r>
              <a:rPr lang="ru-RU" dirty="0" smtClean="0"/>
              <a:t>. </a:t>
            </a:r>
            <a:r>
              <a:rPr lang="ru-RU" dirty="0" err="1" smtClean="0"/>
              <a:t>Бу</a:t>
            </a:r>
            <a:r>
              <a:rPr lang="ru-RU" dirty="0" smtClean="0"/>
              <a:t> </a:t>
            </a:r>
            <a:r>
              <a:rPr lang="ru-RU" dirty="0" err="1" smtClean="0"/>
              <a:t>эдипнинъ</a:t>
            </a:r>
            <a:r>
              <a:rPr lang="ru-RU" dirty="0" smtClean="0"/>
              <a:t> </a:t>
            </a:r>
            <a:r>
              <a:rPr lang="ru-RU" dirty="0" err="1" smtClean="0"/>
              <a:t>аятында</a:t>
            </a:r>
            <a:r>
              <a:rPr lang="ru-RU" dirty="0" smtClean="0"/>
              <a:t> </a:t>
            </a:r>
            <a:r>
              <a:rPr lang="ru-RU" dirty="0" err="1" smtClean="0"/>
              <a:t>аджджы</a:t>
            </a:r>
            <a:r>
              <a:rPr lang="ru-RU" dirty="0" smtClean="0"/>
              <a:t> </a:t>
            </a:r>
            <a:r>
              <a:rPr lang="ru-RU" dirty="0" err="1" smtClean="0"/>
              <a:t>тарихий</a:t>
            </a:r>
            <a:r>
              <a:rPr lang="ru-RU" dirty="0" smtClean="0"/>
              <a:t> </a:t>
            </a:r>
            <a:r>
              <a:rPr lang="ru-RU" dirty="0" err="1" smtClean="0"/>
              <a:t>акъикъат</a:t>
            </a:r>
            <a:r>
              <a:rPr lang="ru-RU" dirty="0" smtClean="0"/>
              <a:t> </a:t>
            </a:r>
            <a:r>
              <a:rPr lang="ru-RU" dirty="0" err="1" smtClean="0"/>
              <a:t>олып</a:t>
            </a:r>
            <a:r>
              <a:rPr lang="ru-RU" dirty="0" smtClean="0"/>
              <a:t>, </a:t>
            </a:r>
            <a:r>
              <a:rPr lang="ru-RU" dirty="0" err="1" smtClean="0"/>
              <a:t>онынъ</a:t>
            </a:r>
            <a:r>
              <a:rPr lang="ru-RU" dirty="0" smtClean="0"/>
              <a:t> </a:t>
            </a:r>
            <a:r>
              <a:rPr lang="ru-RU" dirty="0" err="1" smtClean="0"/>
              <a:t>курешинде</a:t>
            </a:r>
            <a:r>
              <a:rPr lang="ru-RU" dirty="0" smtClean="0"/>
              <a:t> </a:t>
            </a:r>
            <a:r>
              <a:rPr lang="ru-RU" dirty="0" err="1" smtClean="0"/>
              <a:t>енъилювнинъ</a:t>
            </a:r>
            <a:r>
              <a:rPr lang="ru-RU" dirty="0" smtClean="0"/>
              <a:t> </a:t>
            </a:r>
            <a:r>
              <a:rPr lang="ru-RU" dirty="0" err="1" smtClean="0"/>
              <a:t>себеплеринден</a:t>
            </a:r>
            <a:r>
              <a:rPr lang="ru-RU" dirty="0" smtClean="0"/>
              <a:t> </a:t>
            </a:r>
            <a:r>
              <a:rPr lang="ru-RU" dirty="0" err="1" smtClean="0"/>
              <a:t>биридир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4008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 err="1"/>
              <a:t>Йыллар</a:t>
            </a:r>
            <a:r>
              <a:rPr lang="ru-RU" dirty="0"/>
              <a:t> кече, </a:t>
            </a:r>
            <a:r>
              <a:rPr lang="ru-RU" dirty="0" err="1"/>
              <a:t>тереклер</a:t>
            </a:r>
            <a:r>
              <a:rPr lang="ru-RU" dirty="0"/>
              <a:t> </a:t>
            </a:r>
            <a:r>
              <a:rPr lang="ru-RU" dirty="0" err="1"/>
              <a:t>тамырларыны</a:t>
            </a:r>
            <a:r>
              <a:rPr lang="ru-RU" dirty="0"/>
              <a:t> </a:t>
            </a:r>
            <a:r>
              <a:rPr lang="ru-RU" dirty="0" err="1" smtClean="0"/>
              <a:t>эп</a:t>
            </a:r>
            <a:r>
              <a:rPr lang="ru-RU" dirty="0" smtClean="0"/>
              <a:t> </a:t>
            </a:r>
            <a:r>
              <a:rPr lang="ru-RU" dirty="0" err="1" smtClean="0"/>
              <a:t>теренлештирелер</a:t>
            </a:r>
            <a:r>
              <a:rPr lang="ru-RU" dirty="0" smtClean="0"/>
              <a:t>. </a:t>
            </a:r>
            <a:r>
              <a:rPr lang="ru-RU" dirty="0" err="1"/>
              <a:t>Т</a:t>
            </a:r>
            <a:r>
              <a:rPr lang="ru-RU" dirty="0" err="1" smtClean="0"/>
              <a:t>ерен</a:t>
            </a:r>
            <a:r>
              <a:rPr lang="ru-RU" dirty="0" smtClean="0"/>
              <a:t> </a:t>
            </a:r>
            <a:r>
              <a:rPr lang="ru-RU" dirty="0" err="1" smtClean="0"/>
              <a:t>тамырлы</a:t>
            </a:r>
            <a:r>
              <a:rPr lang="ru-RU" dirty="0" smtClean="0"/>
              <a:t> </a:t>
            </a:r>
            <a:r>
              <a:rPr lang="ru-RU" dirty="0" err="1" smtClean="0"/>
              <a:t>тереклерни</a:t>
            </a:r>
            <a:r>
              <a:rPr lang="ru-RU" dirty="0" smtClean="0"/>
              <a:t> </a:t>
            </a:r>
            <a:r>
              <a:rPr lang="ru-RU" dirty="0" err="1" smtClean="0"/>
              <a:t>исе</a:t>
            </a:r>
            <a:r>
              <a:rPr lang="ru-RU" dirty="0" smtClean="0"/>
              <a:t>, </a:t>
            </a:r>
            <a:r>
              <a:rPr lang="ru-RU" dirty="0" err="1" smtClean="0"/>
              <a:t>языджыларымызнынъ</a:t>
            </a:r>
            <a:r>
              <a:rPr lang="ru-RU" dirty="0" smtClean="0"/>
              <a:t> </a:t>
            </a:r>
            <a:r>
              <a:rPr lang="ru-RU" dirty="0" err="1" smtClean="0"/>
              <a:t>омюринен</a:t>
            </a:r>
            <a:r>
              <a:rPr lang="ru-RU" dirty="0" smtClean="0"/>
              <a:t> </a:t>
            </a:r>
            <a:r>
              <a:rPr lang="ru-RU" dirty="0" err="1" smtClean="0"/>
              <a:t>къыяс</a:t>
            </a:r>
            <a:r>
              <a:rPr lang="ru-RU" dirty="0" smtClean="0"/>
              <a:t> </a:t>
            </a:r>
            <a:r>
              <a:rPr lang="ru-RU" dirty="0" err="1" smtClean="0"/>
              <a:t>этмек</a:t>
            </a:r>
            <a:r>
              <a:rPr lang="ru-RU" dirty="0" smtClean="0"/>
              <a:t> </a:t>
            </a:r>
            <a:r>
              <a:rPr lang="ru-RU" dirty="0" err="1" smtClean="0"/>
              <a:t>мумкюн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828925"/>
            <a:ext cx="3124200" cy="2343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3381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88735" y="1772816"/>
            <a:ext cx="40555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err="1" smtClean="0"/>
              <a:t>Азмы</a:t>
            </a:r>
            <a:r>
              <a:rPr lang="ru-RU" sz="4000" dirty="0" smtClean="0"/>
              <a:t>, </a:t>
            </a:r>
            <a:r>
              <a:rPr lang="ru-RU" sz="4000" dirty="0" err="1" smtClean="0"/>
              <a:t>чокъмы</a:t>
            </a:r>
            <a:r>
              <a:rPr lang="ru-RU" sz="4000" dirty="0" smtClean="0"/>
              <a:t> …</a:t>
            </a:r>
            <a:endParaRPr lang="ru-RU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4788024" y="3212976"/>
            <a:ext cx="275684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 smtClean="0"/>
              <a:t>135 </a:t>
            </a:r>
            <a:r>
              <a:rPr lang="ru-RU" sz="6000" dirty="0" err="1" smtClean="0"/>
              <a:t>йыл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2235245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 algn="just">
              <a:buNone/>
            </a:pPr>
            <a:r>
              <a:rPr lang="ru-RU" dirty="0" smtClean="0"/>
              <a:t>-</a:t>
            </a:r>
            <a:r>
              <a:rPr lang="ru-RU" dirty="0" err="1" smtClean="0"/>
              <a:t>Языджылар</a:t>
            </a:r>
            <a:r>
              <a:rPr lang="ru-RU" dirty="0" smtClean="0"/>
              <a:t> да, </a:t>
            </a:r>
            <a:r>
              <a:rPr lang="ru-RU" dirty="0" err="1" smtClean="0"/>
              <a:t>чинарлар</a:t>
            </a:r>
            <a:r>
              <a:rPr lang="ru-RU" dirty="0" smtClean="0"/>
              <a:t> </a:t>
            </a:r>
            <a:r>
              <a:rPr lang="ru-RU" dirty="0" err="1" smtClean="0"/>
              <a:t>киби</a:t>
            </a:r>
            <a:r>
              <a:rPr lang="ru-RU" dirty="0" smtClean="0"/>
              <a:t> </a:t>
            </a:r>
            <a:r>
              <a:rPr lang="ru-RU" dirty="0" err="1" smtClean="0"/>
              <a:t>эбедий</a:t>
            </a:r>
            <a:r>
              <a:rPr lang="ru-RU" dirty="0" smtClean="0"/>
              <a:t> </a:t>
            </a:r>
            <a:r>
              <a:rPr lang="ru-RU" dirty="0" err="1" smtClean="0"/>
              <a:t>яшайлар</a:t>
            </a:r>
            <a:r>
              <a:rPr lang="ru-RU" dirty="0" smtClean="0"/>
              <a:t>, </a:t>
            </a:r>
            <a:r>
              <a:rPr lang="ru-RU" dirty="0" err="1" smtClean="0"/>
              <a:t>оларнынъ</a:t>
            </a:r>
            <a:r>
              <a:rPr lang="ru-RU" dirty="0" smtClean="0"/>
              <a:t> </a:t>
            </a:r>
            <a:r>
              <a:rPr lang="ru-RU" dirty="0" err="1" smtClean="0"/>
              <a:t>эбедийлиги</a:t>
            </a:r>
            <a:r>
              <a:rPr lang="ru-RU" dirty="0" smtClean="0"/>
              <a:t> </a:t>
            </a:r>
            <a:r>
              <a:rPr lang="ru-RU" dirty="0" err="1" smtClean="0"/>
              <a:t>исе</a:t>
            </a:r>
            <a:r>
              <a:rPr lang="ru-RU" dirty="0" smtClean="0"/>
              <a:t> </a:t>
            </a:r>
            <a:r>
              <a:rPr lang="ru-RU" dirty="0" err="1" smtClean="0"/>
              <a:t>эсерлеринен</a:t>
            </a:r>
            <a:r>
              <a:rPr lang="ru-RU" dirty="0" smtClean="0"/>
              <a:t> </a:t>
            </a:r>
            <a:r>
              <a:rPr lang="ru-RU" dirty="0" err="1" smtClean="0"/>
              <a:t>багълыдыр</a:t>
            </a:r>
            <a:r>
              <a:rPr lang="ru-RU" dirty="0" smtClean="0"/>
              <a:t>. </a:t>
            </a:r>
            <a:r>
              <a:rPr lang="ru-RU" dirty="0" err="1" smtClean="0"/>
              <a:t>Яхшы</a:t>
            </a:r>
            <a:r>
              <a:rPr lang="ru-RU" dirty="0" smtClean="0"/>
              <a:t> </a:t>
            </a:r>
            <a:r>
              <a:rPr lang="ru-RU" dirty="0" err="1" smtClean="0"/>
              <a:t>эсернинъ</a:t>
            </a:r>
            <a:r>
              <a:rPr lang="ru-RU" dirty="0" smtClean="0"/>
              <a:t> </a:t>
            </a:r>
            <a:r>
              <a:rPr lang="ru-RU" dirty="0" err="1" smtClean="0"/>
              <a:t>догъувыны</a:t>
            </a:r>
            <a:r>
              <a:rPr lang="ru-RU" dirty="0" smtClean="0"/>
              <a:t> чинар </a:t>
            </a:r>
            <a:r>
              <a:rPr lang="ru-RU" dirty="0" err="1" smtClean="0"/>
              <a:t>омюрине</a:t>
            </a:r>
            <a:r>
              <a:rPr lang="ru-RU" dirty="0" smtClean="0"/>
              <a:t> </a:t>
            </a:r>
            <a:r>
              <a:rPr lang="ru-RU" dirty="0" err="1" smtClean="0"/>
              <a:t>бенъзетмек</a:t>
            </a:r>
            <a:r>
              <a:rPr lang="ru-RU" dirty="0" smtClean="0"/>
              <a:t> </a:t>
            </a:r>
            <a:r>
              <a:rPr lang="ru-RU" dirty="0" err="1" smtClean="0"/>
              <a:t>мумкюн</a:t>
            </a:r>
            <a:r>
              <a:rPr lang="ru-RU" dirty="0" smtClean="0"/>
              <a:t>. </a:t>
            </a:r>
            <a:r>
              <a:rPr lang="ru-RU" dirty="0" err="1" smtClean="0"/>
              <a:t>Омюрде</a:t>
            </a:r>
            <a:r>
              <a:rPr lang="ru-RU" dirty="0" smtClean="0"/>
              <a:t> эр </a:t>
            </a:r>
            <a:r>
              <a:rPr lang="ru-RU" dirty="0" err="1" smtClean="0"/>
              <a:t>кес</a:t>
            </a:r>
            <a:r>
              <a:rPr lang="ru-RU" dirty="0" smtClean="0"/>
              <a:t> </a:t>
            </a:r>
            <a:r>
              <a:rPr lang="ru-RU" dirty="0" err="1" smtClean="0"/>
              <a:t>озь</a:t>
            </a:r>
            <a:r>
              <a:rPr lang="ru-RU" dirty="0" smtClean="0"/>
              <a:t> </a:t>
            </a:r>
            <a:r>
              <a:rPr lang="ru-RU" dirty="0" err="1" smtClean="0"/>
              <a:t>чинарынынъ</a:t>
            </a:r>
            <a:r>
              <a:rPr lang="ru-RU" dirty="0" smtClean="0"/>
              <a:t> </a:t>
            </a:r>
            <a:r>
              <a:rPr lang="ru-RU" dirty="0" err="1" smtClean="0"/>
              <a:t>саиби</a:t>
            </a:r>
            <a:r>
              <a:rPr lang="ru-RU" dirty="0" smtClean="0"/>
              <a:t> </a:t>
            </a:r>
            <a:r>
              <a:rPr lang="ru-RU" dirty="0" err="1" smtClean="0"/>
              <a:t>олмакъ</a:t>
            </a:r>
            <a:r>
              <a:rPr lang="ru-RU" dirty="0" smtClean="0"/>
              <a:t> </a:t>
            </a:r>
            <a:r>
              <a:rPr lang="ru-RU" dirty="0" err="1" smtClean="0"/>
              <a:t>керек</a:t>
            </a:r>
            <a:r>
              <a:rPr lang="ru-RU" dirty="0" smtClean="0"/>
              <a:t>, буны </a:t>
            </a:r>
            <a:r>
              <a:rPr lang="ru-RU" dirty="0" err="1" smtClean="0"/>
              <a:t>нафиле</a:t>
            </a:r>
            <a:r>
              <a:rPr lang="ru-RU" dirty="0" smtClean="0"/>
              <a:t> </a:t>
            </a:r>
            <a:r>
              <a:rPr lang="ru-RU" dirty="0" err="1" smtClean="0"/>
              <a:t>айтмагъанлар</a:t>
            </a:r>
            <a:r>
              <a:rPr lang="ru-RU" dirty="0" smtClean="0"/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1413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err="1" smtClean="0"/>
              <a:t>Къулланылгъан</a:t>
            </a:r>
            <a:r>
              <a:rPr lang="ru-RU" sz="2800" dirty="0" smtClean="0"/>
              <a:t> </a:t>
            </a:r>
            <a:r>
              <a:rPr lang="ru-RU" sz="2800" dirty="0" err="1" smtClean="0"/>
              <a:t>эдебият</a:t>
            </a:r>
            <a:r>
              <a:rPr lang="ru-RU" sz="2800" dirty="0" smtClean="0"/>
              <a:t> 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М. Мирошниченко, </a:t>
            </a:r>
            <a:r>
              <a:rPr lang="ru-RU" dirty="0" err="1" smtClean="0"/>
              <a:t>Ю.Къандым</a:t>
            </a:r>
            <a:r>
              <a:rPr lang="ru-RU" dirty="0" smtClean="0"/>
              <a:t>  «</a:t>
            </a:r>
            <a:r>
              <a:rPr lang="ru-RU" dirty="0" err="1" smtClean="0"/>
              <a:t>Кунештен</a:t>
            </a:r>
            <a:r>
              <a:rPr lang="ru-RU" dirty="0" smtClean="0"/>
              <a:t> </a:t>
            </a:r>
            <a:r>
              <a:rPr lang="ru-RU" dirty="0" err="1" smtClean="0"/>
              <a:t>бир</a:t>
            </a:r>
            <a:r>
              <a:rPr lang="ru-RU" dirty="0" smtClean="0"/>
              <a:t> парча»</a:t>
            </a:r>
          </a:p>
          <a:p>
            <a:r>
              <a:rPr lang="ru-RU" dirty="0" smtClean="0"/>
              <a:t>«</a:t>
            </a:r>
            <a:r>
              <a:rPr lang="ru-RU" dirty="0" err="1" smtClean="0"/>
              <a:t>Йылдыз</a:t>
            </a:r>
            <a:r>
              <a:rPr lang="ru-RU" dirty="0" smtClean="0"/>
              <a:t>» № 5,6  </a:t>
            </a:r>
            <a:r>
              <a:rPr lang="ru-RU" sz="2000" dirty="0" smtClean="0"/>
              <a:t>2011</a:t>
            </a:r>
            <a:r>
              <a:rPr lang="ru-RU" sz="2400" dirty="0" smtClean="0"/>
              <a:t> </a:t>
            </a:r>
            <a:r>
              <a:rPr lang="ru-RU" sz="2000" dirty="0" smtClean="0"/>
              <a:t>с.</a:t>
            </a:r>
          </a:p>
          <a:p>
            <a:r>
              <a:rPr lang="ru-RU" sz="2000" dirty="0" smtClean="0"/>
              <a:t>«</a:t>
            </a:r>
            <a:r>
              <a:rPr lang="ru-RU" sz="2000" dirty="0" err="1" smtClean="0"/>
              <a:t>Йылдыз</a:t>
            </a:r>
            <a:r>
              <a:rPr lang="ru-RU" sz="2000" dirty="0" smtClean="0"/>
              <a:t>» №4 2001 с.</a:t>
            </a:r>
          </a:p>
          <a:p>
            <a:r>
              <a:rPr lang="ru-RU" sz="2000" dirty="0" err="1" smtClean="0"/>
              <a:t>Сафтер</a:t>
            </a:r>
            <a:r>
              <a:rPr lang="ru-RU" sz="2000" dirty="0" smtClean="0"/>
              <a:t> Нагаев 2008 с. «</a:t>
            </a:r>
            <a:r>
              <a:rPr lang="ru-RU" sz="2000" dirty="0" err="1" smtClean="0"/>
              <a:t>Девир</a:t>
            </a:r>
            <a:r>
              <a:rPr lang="ru-RU" sz="2000" dirty="0" smtClean="0"/>
              <a:t> </a:t>
            </a:r>
            <a:r>
              <a:rPr lang="ru-RU" sz="2000" dirty="0" err="1" smtClean="0"/>
              <a:t>аралыкъларында</a:t>
            </a:r>
            <a:r>
              <a:rPr lang="ru-RU" sz="2000" dirty="0" smtClean="0"/>
              <a:t>»</a:t>
            </a:r>
          </a:p>
          <a:p>
            <a:r>
              <a:rPr lang="ru-RU" sz="2000" dirty="0" err="1" smtClean="0"/>
              <a:t>Эдебият</a:t>
            </a:r>
            <a:r>
              <a:rPr lang="ru-RU" sz="2000" dirty="0" smtClean="0"/>
              <a:t> </a:t>
            </a:r>
            <a:r>
              <a:rPr lang="ru-RU" sz="2000" dirty="0" err="1" smtClean="0"/>
              <a:t>хрестоматиясы</a:t>
            </a:r>
            <a:r>
              <a:rPr lang="ru-RU" sz="2000" dirty="0" smtClean="0"/>
              <a:t> 1971 с.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854161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01" r="16701"/>
          <a:stretch>
            <a:fillRect/>
          </a:stretch>
        </p:blipFill>
        <p:spPr>
          <a:xfrm>
            <a:off x="1115616" y="1432248"/>
            <a:ext cx="3744416" cy="3744416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ru-RU" sz="4800" dirty="0" err="1" smtClean="0"/>
              <a:t>Чокъ</a:t>
            </a:r>
            <a:r>
              <a:rPr lang="ru-RU" sz="4800" dirty="0" smtClean="0"/>
              <a:t> </a:t>
            </a:r>
            <a:r>
              <a:rPr lang="ru-RU" sz="4800" dirty="0" err="1" smtClean="0"/>
              <a:t>сагъ</a:t>
            </a:r>
            <a:r>
              <a:rPr lang="ru-RU" sz="4800" dirty="0" smtClean="0"/>
              <a:t> </a:t>
            </a:r>
            <a:r>
              <a:rPr lang="ru-RU" sz="4800" dirty="0" err="1" smtClean="0"/>
              <a:t>олунъыз</a:t>
            </a:r>
            <a:r>
              <a:rPr lang="ru-RU" sz="4800" dirty="0" smtClean="0"/>
              <a:t>!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2328297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Эпиграф 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>
              <a:buNone/>
            </a:pPr>
            <a:r>
              <a:rPr lang="ru-RU" dirty="0" smtClean="0"/>
              <a:t>                     «О – </a:t>
            </a:r>
            <a:r>
              <a:rPr lang="ru-RU" dirty="0" err="1" smtClean="0"/>
              <a:t>окъувдыр</a:t>
            </a:r>
            <a:r>
              <a:rPr lang="ru-RU" dirty="0" smtClean="0"/>
              <a:t> </a:t>
            </a:r>
            <a:r>
              <a:rPr lang="ru-RU" dirty="0" err="1" smtClean="0"/>
              <a:t>ки</a:t>
            </a:r>
            <a:r>
              <a:rPr lang="ru-RU" dirty="0" smtClean="0"/>
              <a:t>,  </a:t>
            </a:r>
            <a:r>
              <a:rPr lang="ru-RU" dirty="0" err="1" smtClean="0"/>
              <a:t>чоджукъларнынъ</a:t>
            </a:r>
            <a:r>
              <a:rPr lang="ru-RU" dirty="0" smtClean="0"/>
              <a:t> </a:t>
            </a:r>
            <a:r>
              <a:rPr lang="ru-RU" dirty="0" err="1" smtClean="0"/>
              <a:t>малыдыр</a:t>
            </a:r>
            <a:r>
              <a:rPr lang="ru-RU" dirty="0" smtClean="0"/>
              <a:t> , </a:t>
            </a:r>
          </a:p>
          <a:p>
            <a:pPr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               О </a:t>
            </a:r>
            <a:r>
              <a:rPr lang="ru-RU" dirty="0" err="1" smtClean="0"/>
              <a:t>илимдир</a:t>
            </a:r>
            <a:r>
              <a:rPr lang="ru-RU" dirty="0" smtClean="0"/>
              <a:t> </a:t>
            </a:r>
            <a:r>
              <a:rPr lang="ru-RU" dirty="0" err="1" smtClean="0"/>
              <a:t>ки</a:t>
            </a:r>
            <a:r>
              <a:rPr lang="ru-RU" dirty="0" smtClean="0"/>
              <a:t>, </a:t>
            </a:r>
            <a:r>
              <a:rPr lang="ru-RU" dirty="0" err="1" smtClean="0"/>
              <a:t>инсаннынъ</a:t>
            </a:r>
            <a:r>
              <a:rPr lang="ru-RU" dirty="0" smtClean="0"/>
              <a:t> </a:t>
            </a:r>
            <a:r>
              <a:rPr lang="ru-RU" dirty="0" err="1" smtClean="0"/>
              <a:t>кемалыдыр</a:t>
            </a:r>
            <a:r>
              <a:rPr lang="ru-RU" dirty="0" smtClean="0"/>
              <a:t> .»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0982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ru-RU" sz="4000" dirty="0" err="1" smtClean="0"/>
              <a:t>Шаир</a:t>
            </a:r>
            <a:r>
              <a:rPr lang="ru-RU" sz="4000" dirty="0" smtClean="0"/>
              <a:t>, драматург, </a:t>
            </a:r>
            <a:r>
              <a:rPr lang="ru-RU" sz="4000" dirty="0" err="1" smtClean="0"/>
              <a:t>несирджи</a:t>
            </a:r>
            <a:r>
              <a:rPr lang="ru-RU" sz="4000" dirty="0" smtClean="0"/>
              <a:t> </a:t>
            </a:r>
            <a:endParaRPr lang="ru-RU" sz="4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3024187"/>
            <a:ext cx="3124200" cy="1952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55706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 err="1" smtClean="0"/>
              <a:t>Шимди</a:t>
            </a:r>
            <a:r>
              <a:rPr lang="ru-RU" dirty="0" smtClean="0"/>
              <a:t> </a:t>
            </a:r>
            <a:r>
              <a:rPr lang="ru-RU" dirty="0" err="1" smtClean="0"/>
              <a:t>яшлыкъ</a:t>
            </a:r>
            <a:r>
              <a:rPr lang="ru-RU" dirty="0" smtClean="0"/>
              <a:t> </a:t>
            </a:r>
            <a:r>
              <a:rPr lang="ru-RU" dirty="0" err="1" smtClean="0"/>
              <a:t>тарихий</a:t>
            </a:r>
            <a:r>
              <a:rPr lang="ru-RU" dirty="0" smtClean="0"/>
              <a:t> </a:t>
            </a:r>
            <a:r>
              <a:rPr lang="ru-RU" dirty="0" err="1" smtClean="0"/>
              <a:t>вакъиалар</a:t>
            </a:r>
            <a:r>
              <a:rPr lang="ru-RU" dirty="0" smtClean="0"/>
              <a:t> </a:t>
            </a:r>
            <a:r>
              <a:rPr lang="ru-RU" dirty="0" err="1" smtClean="0"/>
              <a:t>ве</a:t>
            </a:r>
            <a:r>
              <a:rPr lang="ru-RU" dirty="0" smtClean="0"/>
              <a:t> </a:t>
            </a:r>
            <a:r>
              <a:rPr lang="ru-RU" dirty="0" err="1" smtClean="0"/>
              <a:t>шахыслар</a:t>
            </a:r>
            <a:r>
              <a:rPr lang="ru-RU" dirty="0" smtClean="0"/>
              <a:t> </a:t>
            </a:r>
            <a:r>
              <a:rPr lang="ru-RU" dirty="0" err="1" smtClean="0"/>
              <a:t>акъкъындаки</a:t>
            </a:r>
            <a:r>
              <a:rPr lang="ru-RU" dirty="0" smtClean="0"/>
              <a:t> </a:t>
            </a:r>
            <a:r>
              <a:rPr lang="ru-RU" dirty="0" err="1" smtClean="0"/>
              <a:t>бедиий</a:t>
            </a:r>
            <a:r>
              <a:rPr lang="ru-RU" dirty="0" smtClean="0"/>
              <a:t> </a:t>
            </a:r>
            <a:r>
              <a:rPr lang="ru-RU" dirty="0" err="1" smtClean="0"/>
              <a:t>эсерлернен</a:t>
            </a:r>
            <a:r>
              <a:rPr lang="ru-RU" dirty="0" smtClean="0"/>
              <a:t> пек </a:t>
            </a:r>
            <a:r>
              <a:rPr lang="ru-RU" dirty="0" err="1" smtClean="0"/>
              <a:t>меракълана</a:t>
            </a:r>
            <a:r>
              <a:rPr lang="ru-RU" dirty="0" smtClean="0"/>
              <a:t>.</a:t>
            </a:r>
          </a:p>
          <a:p>
            <a:pPr indent="0">
              <a:buNone/>
            </a:pPr>
            <a:r>
              <a:rPr lang="ru-RU" dirty="0" smtClean="0"/>
              <a:t>   Лякин </a:t>
            </a:r>
            <a:r>
              <a:rPr lang="ru-RU" dirty="0" err="1" smtClean="0"/>
              <a:t>бизде</a:t>
            </a:r>
            <a:r>
              <a:rPr lang="ru-RU" dirty="0" smtClean="0"/>
              <a:t>, </a:t>
            </a:r>
            <a:r>
              <a:rPr lang="ru-RU" dirty="0" err="1" smtClean="0"/>
              <a:t>бу</a:t>
            </a:r>
            <a:r>
              <a:rPr lang="ru-RU" dirty="0" smtClean="0"/>
              <a:t> </a:t>
            </a:r>
            <a:r>
              <a:rPr lang="ru-RU" dirty="0" err="1" smtClean="0"/>
              <a:t>мевзуда</a:t>
            </a:r>
            <a:r>
              <a:rPr lang="ru-RU" dirty="0" smtClean="0"/>
              <a:t> </a:t>
            </a:r>
            <a:r>
              <a:rPr lang="ru-RU" dirty="0" err="1" smtClean="0"/>
              <a:t>язылгъан</a:t>
            </a:r>
            <a:r>
              <a:rPr lang="ru-RU" dirty="0" smtClean="0"/>
              <a:t> </a:t>
            </a:r>
            <a:r>
              <a:rPr lang="ru-RU" dirty="0" err="1" smtClean="0"/>
              <a:t>эсерлер</a:t>
            </a:r>
            <a:r>
              <a:rPr lang="ru-RU" dirty="0" smtClean="0"/>
              <a:t> пек аз. 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572" y="2438400"/>
            <a:ext cx="2529455" cy="3124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82681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/>
          </a:bodyPr>
          <a:lstStyle/>
          <a:p>
            <a:r>
              <a:rPr lang="ru-RU" dirty="0" err="1" smtClean="0"/>
              <a:t>Усеин</a:t>
            </a:r>
            <a:r>
              <a:rPr lang="ru-RU" dirty="0" smtClean="0"/>
              <a:t> Шамиль </a:t>
            </a:r>
            <a:r>
              <a:rPr lang="ru-RU" dirty="0" err="1" smtClean="0"/>
              <a:t>Тохтаргъазынынъ</a:t>
            </a:r>
            <a:r>
              <a:rPr lang="ru-RU" dirty="0" smtClean="0"/>
              <a:t> </a:t>
            </a:r>
            <a:r>
              <a:rPr lang="ru-RU" dirty="0" err="1" smtClean="0"/>
              <a:t>аятында</a:t>
            </a:r>
            <a:r>
              <a:rPr lang="ru-RU" dirty="0" smtClean="0"/>
              <a:t> </a:t>
            </a:r>
            <a:r>
              <a:rPr lang="ru-RU" dirty="0" err="1" smtClean="0"/>
              <a:t>олгъан</a:t>
            </a:r>
            <a:r>
              <a:rPr lang="ru-RU" dirty="0" smtClean="0"/>
              <a:t> </a:t>
            </a:r>
            <a:r>
              <a:rPr lang="ru-RU" dirty="0" err="1" smtClean="0"/>
              <a:t>беяз</a:t>
            </a:r>
            <a:r>
              <a:rPr lang="ru-RU" dirty="0" smtClean="0"/>
              <a:t> </a:t>
            </a:r>
            <a:r>
              <a:rPr lang="ru-RU" dirty="0" err="1" smtClean="0"/>
              <a:t>бенекни</a:t>
            </a:r>
            <a:r>
              <a:rPr lang="ru-RU" dirty="0" smtClean="0"/>
              <a:t>, </a:t>
            </a:r>
            <a:r>
              <a:rPr lang="ru-RU" dirty="0" err="1" smtClean="0"/>
              <a:t>бошлукъны</a:t>
            </a:r>
            <a:r>
              <a:rPr lang="ru-RU" dirty="0" smtClean="0"/>
              <a:t> </a:t>
            </a:r>
            <a:r>
              <a:rPr lang="ru-RU" dirty="0" err="1" smtClean="0"/>
              <a:t>толдурмагъа</a:t>
            </a:r>
            <a:r>
              <a:rPr lang="ru-RU" dirty="0" smtClean="0"/>
              <a:t> , </a:t>
            </a:r>
            <a:r>
              <a:rPr lang="ru-RU" dirty="0" err="1" smtClean="0"/>
              <a:t>манъа</a:t>
            </a:r>
            <a:r>
              <a:rPr lang="ru-RU" dirty="0" smtClean="0"/>
              <a:t> Шамиль </a:t>
            </a:r>
            <a:r>
              <a:rPr lang="ru-RU" dirty="0" err="1" smtClean="0"/>
              <a:t>Алядиннинъ</a:t>
            </a:r>
            <a:r>
              <a:rPr lang="ru-RU" dirty="0" smtClean="0"/>
              <a:t> «</a:t>
            </a:r>
            <a:r>
              <a:rPr lang="ru-RU" dirty="0" err="1" smtClean="0"/>
              <a:t>Иблиснинъ</a:t>
            </a:r>
            <a:r>
              <a:rPr lang="ru-RU" dirty="0" smtClean="0"/>
              <a:t> </a:t>
            </a:r>
            <a:r>
              <a:rPr lang="ru-RU" dirty="0" err="1" smtClean="0"/>
              <a:t>зияфетине</a:t>
            </a:r>
            <a:r>
              <a:rPr lang="ru-RU" dirty="0" smtClean="0"/>
              <a:t> </a:t>
            </a:r>
            <a:r>
              <a:rPr lang="ru-RU" dirty="0" err="1" smtClean="0"/>
              <a:t>давет</a:t>
            </a:r>
            <a:r>
              <a:rPr lang="ru-RU" dirty="0" smtClean="0"/>
              <a:t>» повести </a:t>
            </a:r>
            <a:r>
              <a:rPr lang="ru-RU" dirty="0" err="1" smtClean="0"/>
              <a:t>ярдым</a:t>
            </a:r>
            <a:r>
              <a:rPr lang="ru-RU" dirty="0" smtClean="0"/>
              <a:t> </a:t>
            </a:r>
            <a:r>
              <a:rPr lang="ru-RU" dirty="0" err="1" smtClean="0"/>
              <a:t>этти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ru-RU" dirty="0" err="1" smtClean="0"/>
              <a:t>Бу</a:t>
            </a:r>
            <a:r>
              <a:rPr lang="ru-RU" dirty="0" smtClean="0"/>
              <a:t> </a:t>
            </a:r>
            <a:r>
              <a:rPr lang="ru-RU" dirty="0" err="1" smtClean="0"/>
              <a:t>эсернинъ</a:t>
            </a:r>
            <a:r>
              <a:rPr lang="ru-RU" dirty="0" smtClean="0"/>
              <a:t> </a:t>
            </a:r>
            <a:r>
              <a:rPr lang="ru-RU" dirty="0" err="1" smtClean="0"/>
              <a:t>вастасынен</a:t>
            </a:r>
            <a:r>
              <a:rPr lang="ru-RU" dirty="0" smtClean="0"/>
              <a:t> белли демократ </a:t>
            </a:r>
            <a:r>
              <a:rPr lang="ru-RU" dirty="0" err="1" smtClean="0"/>
              <a:t>шаир</a:t>
            </a:r>
            <a:r>
              <a:rPr lang="ru-RU" dirty="0" smtClean="0"/>
              <a:t> </a:t>
            </a:r>
            <a:r>
              <a:rPr lang="ru-RU" dirty="0" err="1" smtClean="0"/>
              <a:t>ве</a:t>
            </a:r>
            <a:r>
              <a:rPr lang="ru-RU" dirty="0" smtClean="0"/>
              <a:t> </a:t>
            </a:r>
            <a:r>
              <a:rPr lang="ru-RU" dirty="0" err="1" smtClean="0"/>
              <a:t>маарифчи</a:t>
            </a:r>
            <a:r>
              <a:rPr lang="ru-RU" dirty="0" smtClean="0"/>
              <a:t> </a:t>
            </a:r>
            <a:r>
              <a:rPr lang="ru-RU" dirty="0" err="1" smtClean="0"/>
              <a:t>Усеин</a:t>
            </a:r>
            <a:r>
              <a:rPr lang="ru-RU" dirty="0" smtClean="0"/>
              <a:t> Шамиль </a:t>
            </a:r>
            <a:r>
              <a:rPr lang="ru-RU" dirty="0" err="1" smtClean="0"/>
              <a:t>Тохтаргъазынынъ</a:t>
            </a:r>
            <a:r>
              <a:rPr lang="ru-RU" dirty="0" smtClean="0"/>
              <a:t> </a:t>
            </a:r>
            <a:r>
              <a:rPr lang="ru-RU" dirty="0" err="1" smtClean="0"/>
              <a:t>сонъки</a:t>
            </a:r>
            <a:r>
              <a:rPr lang="ru-RU" dirty="0" smtClean="0"/>
              <a:t> </a:t>
            </a:r>
            <a:r>
              <a:rPr lang="ru-RU" dirty="0" err="1" smtClean="0"/>
              <a:t>йыллардаки</a:t>
            </a:r>
            <a:r>
              <a:rPr lang="ru-RU" dirty="0" smtClean="0"/>
              <a:t> </a:t>
            </a:r>
            <a:r>
              <a:rPr lang="ru-RU" dirty="0" err="1" smtClean="0"/>
              <a:t>омюринен</a:t>
            </a:r>
            <a:r>
              <a:rPr lang="ru-RU" dirty="0" smtClean="0"/>
              <a:t> </a:t>
            </a:r>
            <a:r>
              <a:rPr lang="ru-RU" dirty="0" err="1" smtClean="0"/>
              <a:t>хабердар</a:t>
            </a:r>
            <a:r>
              <a:rPr lang="ru-RU" dirty="0" smtClean="0"/>
              <a:t> </a:t>
            </a:r>
            <a:r>
              <a:rPr lang="ru-RU" dirty="0" err="1" smtClean="0"/>
              <a:t>оламыз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0976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1907-1913сенелери </a:t>
            </a:r>
            <a:r>
              <a:rPr lang="ru-RU" dirty="0" err="1" smtClean="0"/>
              <a:t>Усеин</a:t>
            </a:r>
            <a:r>
              <a:rPr lang="ru-RU" dirty="0" smtClean="0"/>
              <a:t> Шамиль </a:t>
            </a:r>
            <a:r>
              <a:rPr lang="ru-RU" dirty="0" err="1" smtClean="0"/>
              <a:t>Тохтаргъазынынъ</a:t>
            </a:r>
            <a:r>
              <a:rPr lang="ru-RU" dirty="0" smtClean="0"/>
              <a:t>  </a:t>
            </a:r>
            <a:r>
              <a:rPr lang="ru-RU" dirty="0" err="1" smtClean="0"/>
              <a:t>дюньябакъышы</a:t>
            </a:r>
            <a:r>
              <a:rPr lang="ru-RU" dirty="0" smtClean="0"/>
              <a:t> </a:t>
            </a:r>
            <a:r>
              <a:rPr lang="ru-RU" dirty="0" err="1" smtClean="0"/>
              <a:t>шекилленген</a:t>
            </a:r>
            <a:r>
              <a:rPr lang="ru-RU" dirty="0" smtClean="0"/>
              <a:t> </a:t>
            </a:r>
            <a:r>
              <a:rPr lang="ru-RU" dirty="0" err="1" smtClean="0"/>
              <a:t>ве</a:t>
            </a:r>
            <a:r>
              <a:rPr lang="ru-RU" dirty="0" smtClean="0"/>
              <a:t> </a:t>
            </a:r>
            <a:r>
              <a:rPr lang="ru-RU" dirty="0" err="1" smtClean="0"/>
              <a:t>иджады</a:t>
            </a:r>
            <a:r>
              <a:rPr lang="ru-RU" dirty="0" smtClean="0"/>
              <a:t> </a:t>
            </a:r>
            <a:r>
              <a:rPr lang="ru-RU" dirty="0" err="1" smtClean="0"/>
              <a:t>кемалына</a:t>
            </a:r>
            <a:r>
              <a:rPr lang="ru-RU" dirty="0" smtClean="0"/>
              <a:t> </a:t>
            </a:r>
            <a:r>
              <a:rPr lang="ru-RU" dirty="0" err="1" smtClean="0"/>
              <a:t>кельген</a:t>
            </a:r>
            <a:r>
              <a:rPr lang="ru-RU" dirty="0" smtClean="0"/>
              <a:t> </a:t>
            </a:r>
            <a:r>
              <a:rPr lang="ru-RU" dirty="0" err="1" smtClean="0"/>
              <a:t>девир</a:t>
            </a:r>
            <a:r>
              <a:rPr lang="ru-RU" dirty="0" smtClean="0"/>
              <a:t> </a:t>
            </a:r>
            <a:r>
              <a:rPr lang="ru-RU" dirty="0" err="1" smtClean="0"/>
              <a:t>эди</a:t>
            </a:r>
            <a:r>
              <a:rPr lang="ru-RU" dirty="0" smtClean="0"/>
              <a:t>. </a:t>
            </a:r>
            <a:r>
              <a:rPr lang="ru-RU" dirty="0" err="1" smtClean="0"/>
              <a:t>Бу</a:t>
            </a:r>
            <a:r>
              <a:rPr lang="ru-RU" dirty="0" smtClean="0"/>
              <a:t> </a:t>
            </a:r>
            <a:r>
              <a:rPr lang="ru-RU" dirty="0" err="1" smtClean="0"/>
              <a:t>девир</a:t>
            </a:r>
            <a:r>
              <a:rPr lang="ru-RU" dirty="0" smtClean="0"/>
              <a:t> </a:t>
            </a:r>
            <a:r>
              <a:rPr lang="ru-RU" dirty="0" err="1" smtClean="0"/>
              <a:t>эдипнинъ</a:t>
            </a:r>
            <a:r>
              <a:rPr lang="ru-RU" dirty="0" smtClean="0"/>
              <a:t> </a:t>
            </a:r>
            <a:r>
              <a:rPr lang="ru-RU" dirty="0" err="1"/>
              <a:t>и</a:t>
            </a:r>
            <a:r>
              <a:rPr lang="ru-RU" dirty="0" err="1" smtClean="0"/>
              <a:t>джадында</a:t>
            </a:r>
            <a:r>
              <a:rPr lang="ru-RU" dirty="0" smtClean="0"/>
              <a:t> </a:t>
            </a:r>
            <a:r>
              <a:rPr lang="ru-RU" dirty="0" err="1" smtClean="0"/>
              <a:t>корюмли</a:t>
            </a:r>
            <a:r>
              <a:rPr lang="ru-RU" dirty="0" smtClean="0"/>
              <a:t> </a:t>
            </a:r>
            <a:r>
              <a:rPr lang="ru-RU" dirty="0" err="1" smtClean="0"/>
              <a:t>джемаат</a:t>
            </a:r>
            <a:r>
              <a:rPr lang="ru-RU" dirty="0" smtClean="0"/>
              <a:t> </a:t>
            </a:r>
            <a:r>
              <a:rPr lang="ru-RU" dirty="0" err="1" smtClean="0"/>
              <a:t>эрбабы</a:t>
            </a:r>
            <a:r>
              <a:rPr lang="ru-RU" dirty="0" smtClean="0"/>
              <a:t>, «</a:t>
            </a:r>
            <a:r>
              <a:rPr lang="ru-RU" dirty="0" err="1" smtClean="0"/>
              <a:t>Ватан</a:t>
            </a:r>
            <a:r>
              <a:rPr lang="ru-RU" dirty="0" smtClean="0"/>
              <a:t> </a:t>
            </a:r>
            <a:r>
              <a:rPr lang="ru-RU" dirty="0" err="1" smtClean="0"/>
              <a:t>Хадими</a:t>
            </a:r>
            <a:r>
              <a:rPr lang="ru-RU" dirty="0" smtClean="0"/>
              <a:t>» </a:t>
            </a:r>
            <a:r>
              <a:rPr lang="ru-RU" dirty="0" err="1" smtClean="0"/>
              <a:t>газетасынынъ</a:t>
            </a:r>
            <a:r>
              <a:rPr lang="ru-RU" dirty="0" smtClean="0"/>
              <a:t> </a:t>
            </a:r>
            <a:r>
              <a:rPr lang="ru-RU" dirty="0" err="1" smtClean="0"/>
              <a:t>неширджиси</a:t>
            </a:r>
            <a:r>
              <a:rPr lang="ru-RU" dirty="0" smtClean="0"/>
              <a:t> </a:t>
            </a:r>
            <a:r>
              <a:rPr lang="ru-RU" dirty="0" err="1" smtClean="0"/>
              <a:t>Абдурешид</a:t>
            </a:r>
            <a:r>
              <a:rPr lang="ru-RU" dirty="0" smtClean="0"/>
              <a:t> </a:t>
            </a:r>
            <a:r>
              <a:rPr lang="ru-RU" dirty="0" err="1" smtClean="0"/>
              <a:t>Медиевнинъ</a:t>
            </a:r>
            <a:r>
              <a:rPr lang="ru-RU" dirty="0" smtClean="0"/>
              <a:t> </a:t>
            </a:r>
            <a:r>
              <a:rPr lang="ru-RU" dirty="0" err="1" smtClean="0"/>
              <a:t>тесиринен</a:t>
            </a:r>
            <a:r>
              <a:rPr lang="ru-RU" dirty="0" smtClean="0"/>
              <a:t> </a:t>
            </a:r>
            <a:r>
              <a:rPr lang="ru-RU" dirty="0" err="1" smtClean="0"/>
              <a:t>багълы</a:t>
            </a:r>
            <a:r>
              <a:rPr lang="ru-RU" dirty="0" smtClean="0"/>
              <a:t> </a:t>
            </a:r>
            <a:r>
              <a:rPr lang="ru-RU" dirty="0" err="1" smtClean="0"/>
              <a:t>олды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827545"/>
            <a:ext cx="3124200" cy="23459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2059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 err="1" smtClean="0"/>
              <a:t>Экиси</a:t>
            </a:r>
            <a:r>
              <a:rPr lang="ru-RU" dirty="0" smtClean="0"/>
              <a:t> </a:t>
            </a:r>
            <a:r>
              <a:rPr lang="ru-RU" dirty="0" err="1" smtClean="0"/>
              <a:t>арасындаки</a:t>
            </a:r>
            <a:r>
              <a:rPr lang="ru-RU" dirty="0" smtClean="0"/>
              <a:t> </a:t>
            </a:r>
            <a:r>
              <a:rPr lang="ru-RU" dirty="0" err="1" smtClean="0"/>
              <a:t>мунасебетлер</a:t>
            </a:r>
            <a:r>
              <a:rPr lang="ru-RU" dirty="0" smtClean="0"/>
              <a:t> </a:t>
            </a:r>
            <a:r>
              <a:rPr lang="ru-RU" dirty="0" err="1" smtClean="0"/>
              <a:t>Усеин</a:t>
            </a:r>
            <a:r>
              <a:rPr lang="ru-RU" dirty="0" smtClean="0"/>
              <a:t> Шамиль </a:t>
            </a:r>
            <a:r>
              <a:rPr lang="ru-RU" dirty="0" err="1" smtClean="0"/>
              <a:t>Тохтаргъазыгъа</a:t>
            </a:r>
            <a:r>
              <a:rPr lang="ru-RU" dirty="0" smtClean="0"/>
              <a:t> </a:t>
            </a:r>
            <a:r>
              <a:rPr lang="ru-RU" dirty="0" err="1" smtClean="0"/>
              <a:t>озь</a:t>
            </a:r>
            <a:r>
              <a:rPr lang="ru-RU" dirty="0" smtClean="0"/>
              <a:t> </a:t>
            </a:r>
            <a:r>
              <a:rPr lang="ru-RU" dirty="0" err="1" smtClean="0"/>
              <a:t>девирнинъ</a:t>
            </a:r>
            <a:r>
              <a:rPr lang="ru-RU" dirty="0" smtClean="0"/>
              <a:t> </a:t>
            </a:r>
            <a:r>
              <a:rPr lang="ru-RU" dirty="0" err="1" smtClean="0"/>
              <a:t>рухуны</a:t>
            </a:r>
            <a:r>
              <a:rPr lang="ru-RU" dirty="0" smtClean="0"/>
              <a:t> </a:t>
            </a:r>
            <a:r>
              <a:rPr lang="ru-RU" dirty="0" err="1" smtClean="0"/>
              <a:t>акс</a:t>
            </a:r>
            <a:r>
              <a:rPr lang="ru-RU" dirty="0" smtClean="0"/>
              <a:t> </a:t>
            </a:r>
            <a:r>
              <a:rPr lang="ru-RU" dirty="0" err="1" smtClean="0"/>
              <a:t>эттириджи</a:t>
            </a:r>
            <a:r>
              <a:rPr lang="ru-RU" dirty="0" smtClean="0"/>
              <a:t> </a:t>
            </a:r>
            <a:r>
              <a:rPr lang="ru-RU" dirty="0" err="1" smtClean="0"/>
              <a:t>эсерлер</a:t>
            </a:r>
            <a:r>
              <a:rPr lang="ru-RU" dirty="0" smtClean="0"/>
              <a:t> </a:t>
            </a:r>
            <a:r>
              <a:rPr lang="ru-RU" dirty="0" err="1" smtClean="0"/>
              <a:t>яратмагъа</a:t>
            </a:r>
            <a:r>
              <a:rPr lang="ru-RU" dirty="0" smtClean="0"/>
              <a:t>, </a:t>
            </a:r>
            <a:r>
              <a:rPr lang="ru-RU" dirty="0" err="1" smtClean="0"/>
              <a:t>сиясий</a:t>
            </a:r>
            <a:r>
              <a:rPr lang="ru-RU" dirty="0" smtClean="0"/>
              <a:t> </a:t>
            </a:r>
            <a:r>
              <a:rPr lang="ru-RU" dirty="0" err="1" smtClean="0"/>
              <a:t>курешни</a:t>
            </a:r>
            <a:r>
              <a:rPr lang="ru-RU" dirty="0" smtClean="0"/>
              <a:t> </a:t>
            </a:r>
            <a:r>
              <a:rPr lang="ru-RU" dirty="0" err="1" smtClean="0"/>
              <a:t>анъламагъа</a:t>
            </a:r>
            <a:r>
              <a:rPr lang="ru-RU" dirty="0" smtClean="0"/>
              <a:t> </a:t>
            </a:r>
            <a:r>
              <a:rPr lang="ru-RU" dirty="0" err="1" smtClean="0"/>
              <a:t>ярдым</a:t>
            </a:r>
            <a:r>
              <a:rPr lang="ru-RU" dirty="0" smtClean="0"/>
              <a:t> </a:t>
            </a:r>
            <a:r>
              <a:rPr lang="ru-RU" dirty="0" err="1" smtClean="0"/>
              <a:t>этти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414" y="2438400"/>
            <a:ext cx="2283771" cy="3124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00012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 err="1" smtClean="0"/>
              <a:t>Усеин</a:t>
            </a:r>
            <a:r>
              <a:rPr lang="ru-RU" dirty="0" smtClean="0"/>
              <a:t> Шамиль </a:t>
            </a:r>
            <a:r>
              <a:rPr lang="ru-RU" dirty="0" err="1" smtClean="0"/>
              <a:t>Тохтаргъазынынъ</a:t>
            </a:r>
            <a:r>
              <a:rPr lang="ru-RU" dirty="0" smtClean="0"/>
              <a:t> «</a:t>
            </a:r>
            <a:r>
              <a:rPr lang="ru-RU" dirty="0" err="1" smtClean="0"/>
              <a:t>Терджиман</a:t>
            </a:r>
            <a:r>
              <a:rPr lang="ru-RU" dirty="0" smtClean="0"/>
              <a:t>» </a:t>
            </a:r>
            <a:r>
              <a:rPr lang="ru-RU" dirty="0" err="1" smtClean="0"/>
              <a:t>газетасында</a:t>
            </a:r>
            <a:r>
              <a:rPr lang="ru-RU" dirty="0" smtClean="0"/>
              <a:t> </a:t>
            </a:r>
            <a:r>
              <a:rPr lang="ru-RU" dirty="0" err="1" smtClean="0"/>
              <a:t>иш</a:t>
            </a:r>
            <a:r>
              <a:rPr lang="ru-RU" dirty="0" smtClean="0"/>
              <a:t> </a:t>
            </a:r>
            <a:r>
              <a:rPr lang="ru-RU" dirty="0" err="1" smtClean="0"/>
              <a:t>къыдырып</a:t>
            </a:r>
            <a:r>
              <a:rPr lang="ru-RU" dirty="0" smtClean="0"/>
              <a:t> </a:t>
            </a:r>
            <a:r>
              <a:rPr lang="ru-RU" dirty="0" err="1" smtClean="0"/>
              <a:t>бастыргъан</a:t>
            </a:r>
            <a:r>
              <a:rPr lang="ru-RU" dirty="0" smtClean="0"/>
              <a:t> </a:t>
            </a:r>
            <a:r>
              <a:rPr lang="ru-RU" dirty="0" err="1" smtClean="0"/>
              <a:t>иляны</a:t>
            </a:r>
            <a:r>
              <a:rPr lang="ru-RU" dirty="0" smtClean="0"/>
              <a:t> </a:t>
            </a:r>
            <a:r>
              <a:rPr lang="ru-RU" dirty="0" err="1" smtClean="0"/>
              <a:t>бу</a:t>
            </a:r>
            <a:r>
              <a:rPr lang="ru-RU" dirty="0" smtClean="0"/>
              <a:t> </a:t>
            </a:r>
            <a:r>
              <a:rPr lang="ru-RU" dirty="0" err="1" smtClean="0"/>
              <a:t>эки</a:t>
            </a:r>
            <a:r>
              <a:rPr lang="ru-RU" dirty="0" smtClean="0"/>
              <a:t> </a:t>
            </a:r>
            <a:r>
              <a:rPr lang="ru-RU" dirty="0" err="1" smtClean="0"/>
              <a:t>буюк</a:t>
            </a:r>
            <a:r>
              <a:rPr lang="ru-RU" smtClean="0"/>
              <a:t>  адам</a:t>
            </a:r>
            <a:r>
              <a:rPr lang="ru-RU" dirty="0" smtClean="0"/>
              <a:t> </a:t>
            </a:r>
            <a:r>
              <a:rPr lang="ru-RU" dirty="0" err="1" smtClean="0"/>
              <a:t>арасында</a:t>
            </a:r>
            <a:r>
              <a:rPr lang="ru-RU" dirty="0" smtClean="0"/>
              <a:t> </a:t>
            </a:r>
            <a:r>
              <a:rPr lang="ru-RU" dirty="0" err="1" smtClean="0"/>
              <a:t>алякъа</a:t>
            </a:r>
            <a:r>
              <a:rPr lang="ru-RU" dirty="0" smtClean="0"/>
              <a:t> </a:t>
            </a:r>
            <a:r>
              <a:rPr lang="ru-RU" dirty="0" err="1" smtClean="0"/>
              <a:t>башланмасына</a:t>
            </a:r>
            <a:r>
              <a:rPr lang="ru-RU" dirty="0" smtClean="0"/>
              <a:t> </a:t>
            </a:r>
            <a:r>
              <a:rPr lang="ru-RU" dirty="0" err="1" smtClean="0"/>
              <a:t>себеп</a:t>
            </a:r>
            <a:r>
              <a:rPr lang="ru-RU" dirty="0" smtClean="0"/>
              <a:t> </a:t>
            </a:r>
            <a:r>
              <a:rPr lang="ru-RU" dirty="0" err="1" smtClean="0"/>
              <a:t>ола</a:t>
            </a:r>
            <a:r>
              <a:rPr lang="ru-RU" dirty="0"/>
              <a:t>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780928"/>
            <a:ext cx="3397689" cy="22421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82699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323</TotalTime>
  <Words>674</Words>
  <Application>Microsoft Office PowerPoint</Application>
  <PresentationFormat>Экран (4:3)</PresentationFormat>
  <Paragraphs>39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Кутюр</vt:lpstr>
      <vt:lpstr>Муниципаль бюджет умумтасиль муэссеси «Зеленогорск орта мектеби» Белогорск районы Къырым Джумхуриети </vt:lpstr>
      <vt:lpstr>Презентация PowerPoint</vt:lpstr>
      <vt:lpstr>Эпиграф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Къулланылгъан эдебият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усеин шамиль тохтаргъазы</dc:title>
  <dc:creator>фези</dc:creator>
  <cp:lastModifiedBy>Dilya</cp:lastModifiedBy>
  <cp:revision>27</cp:revision>
  <dcterms:created xsi:type="dcterms:W3CDTF">2017-02-01T19:32:45Z</dcterms:created>
  <dcterms:modified xsi:type="dcterms:W3CDTF">2017-10-11T10:42:34Z</dcterms:modified>
</cp:coreProperties>
</file>